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1" r:id="rId2"/>
    <p:sldId id="284" r:id="rId3"/>
    <p:sldId id="263" r:id="rId4"/>
    <p:sldId id="262" r:id="rId5"/>
    <p:sldId id="286" r:id="rId6"/>
  </p:sldIdLst>
  <p:sldSz cx="9144000" cy="5143500" type="screen16x9"/>
  <p:notesSz cx="6761163" cy="9942513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C665FEE-988F-4061-90E3-39D2098768CB}">
  <a:tblStyle styleId="{7C665FEE-988F-4061-90E3-39D2098768C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60"/>
  </p:normalViewPr>
  <p:slideViewPr>
    <p:cSldViewPr>
      <p:cViewPr>
        <p:scale>
          <a:sx n="90" d="100"/>
          <a:sy n="90" d="100"/>
        </p:scale>
        <p:origin x="-1518" y="-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2CCA-E5F4-4920-BB26-D5ECD26BE9C1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83C1-160E-49C5-9D45-3929C7BE68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53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91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874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07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883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697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1798860" y="3795886"/>
            <a:ext cx="6918600" cy="68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Даты проведения: </a:t>
            </a:r>
            <a:r>
              <a:rPr lang="ru" sz="2400" dirty="0">
                <a:solidFill>
                  <a:srgbClr val="FF0000"/>
                </a:solidFill>
              </a:rPr>
              <a:t>февраль - апрель 2017 </a:t>
            </a:r>
            <a:r>
              <a:rPr lang="ru" sz="2400" dirty="0" smtClean="0">
                <a:solidFill>
                  <a:srgbClr val="FF0000"/>
                </a:solidFill>
              </a:rPr>
              <a:t>года</a:t>
            </a:r>
            <a:endParaRPr lang="ru" sz="24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5792" y="483518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Республиканский фестиваль </a:t>
            </a:r>
            <a:r>
              <a:rPr lang="ru-RU" sz="2800" b="1" dirty="0"/>
              <a:t>среди студентов </a:t>
            </a:r>
            <a:endParaRPr lang="ru-RU" sz="2800" dirty="0"/>
          </a:p>
          <a:p>
            <a:pPr algn="ctr"/>
            <a:r>
              <a:rPr lang="ru-RU" sz="2800" b="1" dirty="0"/>
              <a:t>профессиональных образовательных организаций Республики Татарстан </a:t>
            </a:r>
            <a:endParaRPr lang="ru-RU" sz="2800" dirty="0"/>
          </a:p>
          <a:p>
            <a:pPr algn="ctr"/>
            <a:r>
              <a:rPr lang="ru-RU" sz="2800" b="1" dirty="0"/>
              <a:t>«Весенняя капель - 2017»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619672" y="843558"/>
            <a:ext cx="6876000" cy="236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000" dirty="0" smtClean="0">
                <a:solidFill>
                  <a:schemeClr val="dk1"/>
                </a:solidFill>
              </a:rPr>
              <a:t>Организаторы</a:t>
            </a:r>
          </a:p>
          <a:p>
            <a:pPr lvl="0" rtl="0">
              <a:spcBef>
                <a:spcPts val="0"/>
              </a:spcBef>
              <a:buNone/>
            </a:pPr>
            <a:endParaRPr lang="ru" sz="2000" dirty="0">
              <a:solidFill>
                <a:schemeClr val="dk1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800" dirty="0">
                <a:solidFill>
                  <a:srgbClr val="FF0000"/>
                </a:solidFill>
              </a:rPr>
              <a:t>●Министерство образования и науки </a:t>
            </a:r>
            <a:r>
              <a:rPr lang="ru" sz="1800" dirty="0" smtClean="0">
                <a:solidFill>
                  <a:srgbClr val="FF0000"/>
                </a:solidFill>
              </a:rPr>
              <a:t>РТ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lang="ru" sz="1800" dirty="0">
              <a:solidFill>
                <a:srgbClr val="FF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800" dirty="0">
                <a:solidFill>
                  <a:srgbClr val="FF0000"/>
                </a:solidFill>
              </a:rPr>
              <a:t>●Комитет по делам детей и молодежи Исполнительного комитета г. </a:t>
            </a:r>
            <a:r>
              <a:rPr lang="ru" sz="1800" dirty="0" smtClean="0">
                <a:solidFill>
                  <a:srgbClr val="FF0000"/>
                </a:solidFill>
              </a:rPr>
              <a:t>Казани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lang="ru" sz="1800" dirty="0">
              <a:solidFill>
                <a:srgbClr val="FF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800" dirty="0">
                <a:solidFill>
                  <a:srgbClr val="FF0000"/>
                </a:solidFill>
              </a:rPr>
              <a:t>●Совет по воспитательной работе профессиональных образовательных организаций </a:t>
            </a:r>
            <a:r>
              <a:rPr lang="ru" sz="1800" dirty="0" smtClean="0">
                <a:solidFill>
                  <a:srgbClr val="FF0000"/>
                </a:solidFill>
              </a:rPr>
              <a:t>РТ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lang="ru" sz="1800" dirty="0">
              <a:solidFill>
                <a:srgbClr val="FF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800" dirty="0">
                <a:solidFill>
                  <a:srgbClr val="FF0000"/>
                </a:solidFill>
              </a:rPr>
              <a:t>●РМОО «Лига студентов Республики Татарстан»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7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907704" y="771550"/>
            <a:ext cx="6768900" cy="236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dk1"/>
                </a:solidFill>
              </a:rPr>
              <a:t>                                    </a:t>
            </a:r>
            <a:endParaRPr lang="ru" sz="18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ru" sz="18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ru" sz="18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400" dirty="0" smtClean="0">
                <a:solidFill>
                  <a:schemeClr val="dk1"/>
                </a:solidFill>
              </a:rPr>
              <a:t>Направления </a:t>
            </a:r>
            <a:r>
              <a:rPr lang="ru" sz="2400" dirty="0">
                <a:solidFill>
                  <a:schemeClr val="dk1"/>
                </a:solidFill>
              </a:rPr>
              <a:t>“Весенней капели”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57200" indent="-342900">
              <a:buClr>
                <a:schemeClr val="dk1"/>
              </a:buClr>
              <a:buSzPct val="100000"/>
              <a:buFontTx/>
              <a:buChar char="●"/>
            </a:pPr>
            <a:r>
              <a:rPr lang="ru-RU" sz="2400" dirty="0">
                <a:solidFill>
                  <a:schemeClr val="dk1"/>
                </a:solidFill>
              </a:rPr>
              <a:t>Концертная</a:t>
            </a:r>
            <a:r>
              <a:rPr lang="ru" sz="2400" dirty="0">
                <a:solidFill>
                  <a:schemeClr val="dk1"/>
                </a:solidFill>
              </a:rPr>
              <a:t> программа образовательной организации (до 30 минут)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 smtClean="0">
                <a:solidFill>
                  <a:schemeClr val="dk1"/>
                </a:solidFill>
              </a:rPr>
              <a:t>«</a:t>
            </a:r>
            <a:r>
              <a:rPr lang="ru" sz="2400" dirty="0">
                <a:solidFill>
                  <a:schemeClr val="dk1"/>
                </a:solidFill>
              </a:rPr>
              <a:t>Вокал</a:t>
            </a:r>
            <a:r>
              <a:rPr lang="ru" sz="2400" dirty="0" smtClean="0">
                <a:solidFill>
                  <a:schemeClr val="dk1"/>
                </a:solidFill>
              </a:rPr>
              <a:t>»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 smtClean="0">
                <a:solidFill>
                  <a:schemeClr val="dk1"/>
                </a:solidFill>
              </a:rPr>
              <a:t>«</a:t>
            </a:r>
            <a:r>
              <a:rPr lang="ru" sz="2400" dirty="0">
                <a:solidFill>
                  <a:schemeClr val="dk1"/>
                </a:solidFill>
              </a:rPr>
              <a:t>Хореография»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>
                <a:solidFill>
                  <a:schemeClr val="dk1"/>
                </a:solidFill>
              </a:rPr>
              <a:t>«Театр»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>
                <a:solidFill>
                  <a:schemeClr val="dk1"/>
                </a:solidFill>
              </a:rPr>
              <a:t>«Оригинальный жанр»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>
                <a:solidFill>
                  <a:schemeClr val="dk1"/>
                </a:solidFill>
              </a:rPr>
              <a:t>«Арт – профи»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 dirty="0">
                <a:solidFill>
                  <a:schemeClr val="dk1"/>
                </a:solidFill>
              </a:rPr>
              <a:t>«</a:t>
            </a:r>
            <a:r>
              <a:rPr lang="ru" sz="2400" dirty="0" smtClean="0">
                <a:solidFill>
                  <a:schemeClr val="dk1"/>
                </a:solidFill>
              </a:rPr>
              <a:t>Фото-выставка</a:t>
            </a:r>
            <a:r>
              <a:rPr lang="ru" sz="2400" dirty="0">
                <a:solidFill>
                  <a:schemeClr val="dk1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97278"/>
              </p:ext>
            </p:extLst>
          </p:nvPr>
        </p:nvGraphicFramePr>
        <p:xfrm>
          <a:off x="1763688" y="195486"/>
          <a:ext cx="6912767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512168"/>
                <a:gridCol w="4176463"/>
              </a:tblGrid>
              <a:tr h="3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февраля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Тетюши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Тетюшский колледж гражданской защиты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февраля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Чистополь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Чистопольский 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сельскохозяйственный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техникум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Мензелинск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Мензелинский педагогический колледж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Бугульма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Бугульминский 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строительно-технический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колледж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Альметьевск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Альметьевский 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Политехнический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техникум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14,15,16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Казань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Нижнекамск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Нижнекамский политехнический колледж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Н. Челны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Камский строительный колледж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 Е. Н.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Батенчука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691680" y="617575"/>
            <a:ext cx="6912767" cy="248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/>
              <a:t>Гала-концерт Фестиваля </a:t>
            </a:r>
            <a:endParaRPr lang="en-US" sz="2400" dirty="0" smtClean="0"/>
          </a:p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/>
              <a:t>«Весенняя капель – 2017»: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07 апреля 2017 года  </a:t>
            </a:r>
          </a:p>
          <a:p>
            <a:pPr lvl="0" algn="ctr" rtl="0">
              <a:spcBef>
                <a:spcPts val="0"/>
              </a:spcBef>
              <a:buNone/>
            </a:pPr>
            <a:endParaRPr lang="ru-RU" sz="2400" dirty="0" smtClean="0"/>
          </a:p>
          <a:p>
            <a:pPr lvl="0" algn="ctr" rtl="0">
              <a:spcBef>
                <a:spcPts val="0"/>
              </a:spcBef>
              <a:buNone/>
            </a:pPr>
            <a:endParaRPr lang="ru-RU" sz="2400" dirty="0"/>
          </a:p>
          <a:p>
            <a:pPr lvl="0" algn="ctr" rtl="0"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</a:rPr>
              <a:t>г</a:t>
            </a:r>
            <a:r>
              <a:rPr lang="ru-RU" sz="2400" dirty="0" smtClean="0">
                <a:solidFill>
                  <a:srgbClr val="FF0000"/>
                </a:solidFill>
              </a:rPr>
              <a:t>. Казань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КСК «УНИКС»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4" name="Shape 107"/>
          <p:cNvSpPr txBox="1"/>
          <p:nvPr/>
        </p:nvSpPr>
        <p:spPr>
          <a:xfrm>
            <a:off x="1546090" y="4155926"/>
            <a:ext cx="7592100" cy="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 dirty="0">
                <a:solidFill>
                  <a:schemeClr val="dk1"/>
                </a:solidFill>
              </a:rPr>
              <a:t>#минобрнаукирт #поо #профтех #весенняякапель2017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 dirty="0">
                <a:solidFill>
                  <a:schemeClr val="dk1"/>
                </a:solidFill>
              </a:rPr>
              <a:t>#казаньмолодая #молодежьказани #лигастудентов </a:t>
            </a:r>
          </a:p>
          <a:p>
            <a:pPr lvl="0" algn="ctr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156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203</Words>
  <Application>Microsoft Office PowerPoint</Application>
  <PresentationFormat>Экран (16:9)</PresentationFormat>
  <Paragraphs>64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simple-light-2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в профессиональных образовательных организациях  Республики Татарстан (I-ое полугодие 2017)</dc:title>
  <dc:creator>Булат</dc:creator>
  <cp:lastModifiedBy>Admin</cp:lastModifiedBy>
  <cp:revision>17</cp:revision>
  <cp:lastPrinted>2017-02-07T11:14:32Z</cp:lastPrinted>
  <dcterms:modified xsi:type="dcterms:W3CDTF">2017-02-16T06:34:15Z</dcterms:modified>
</cp:coreProperties>
</file>