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1" r:id="rId4"/>
    <p:sldId id="258" r:id="rId5"/>
    <p:sldId id="259" r:id="rId6"/>
    <p:sldId id="269" r:id="rId7"/>
    <p:sldId id="270" r:id="rId8"/>
    <p:sldId id="271" r:id="rId9"/>
    <p:sldId id="265" r:id="rId10"/>
    <p:sldId id="266" r:id="rId11"/>
    <p:sldId id="267" r:id="rId12"/>
    <p:sldId id="264" r:id="rId13"/>
    <p:sldId id="262" r:id="rId14"/>
    <p:sldId id="257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1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9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02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58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61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0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0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4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2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8D73-A593-4E09-9016-9909638CB46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466063-00D9-46E9-A600-DCD30FB3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1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>
          <a:xfrm>
            <a:off x="2842381" y="0"/>
            <a:ext cx="5479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2" y="132522"/>
            <a:ext cx="9462052" cy="993913"/>
          </a:xfrm>
        </p:spPr>
        <p:txBody>
          <a:bodyPr>
            <a:noAutofit/>
          </a:bodyPr>
          <a:lstStyle/>
          <a:p>
            <a:r>
              <a:rPr lang="ru-RU" sz="3000" dirty="0"/>
              <a:t>Тренировки проходят с сертифицированным </a:t>
            </a:r>
            <a:r>
              <a:rPr lang="ru-RU" sz="3000" dirty="0" smtClean="0"/>
              <a:t>инвентарем.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55" y="1126435"/>
            <a:ext cx="8788268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06" y="172278"/>
            <a:ext cx="9123893" cy="962991"/>
          </a:xfrm>
        </p:spPr>
        <p:txBody>
          <a:bodyPr>
            <a:noAutofit/>
          </a:bodyPr>
          <a:lstStyle/>
          <a:p>
            <a:r>
              <a:rPr lang="ru-RU" sz="3000" dirty="0"/>
              <a:t>Тренировки проходят по методике Российского Футбольного </a:t>
            </a:r>
            <a:r>
              <a:rPr lang="ru-RU" sz="3000" dirty="0" smtClean="0"/>
              <a:t>союза.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8" y="1135269"/>
            <a:ext cx="8587451" cy="5722731"/>
          </a:xfrm>
        </p:spPr>
      </p:pic>
    </p:spTree>
    <p:extLst>
      <p:ext uri="{BB962C8B-B14F-4D97-AF65-F5344CB8AC3E}">
        <p14:creationId xmlns:p14="http://schemas.microsoft.com/office/powerpoint/2010/main" val="18749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84" y="0"/>
            <a:ext cx="9441437" cy="4240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реализации проекта на 2016 – 2018 год: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601"/>
            <a:ext cx="9274002" cy="6096000"/>
          </a:xfrm>
        </p:spPr>
        <p:txBody>
          <a:bodyPr>
            <a:noAutofit/>
          </a:bodyPr>
          <a:lstStyle/>
          <a:p>
            <a:pPr marL="871538" indent="-514350" algn="just">
              <a:buFont typeface="+mj-lt"/>
              <a:buAutoNum type="arabicPeriod"/>
            </a:pPr>
            <a:r>
              <a:rPr lang="ru-RU" sz="2200" dirty="0">
                <a:solidFill>
                  <a:srgbClr val="0070C0"/>
                </a:solidFill>
              </a:rPr>
              <a:t>Декабрь 2016 по май 2017 – открытие отделений по футболу на базе общеобразовательных школ городах: Казань, Альметьевск, Набережные Челны, Нижнекамск, Елабуга организация тренировочного процесса для детей из детских домов</a:t>
            </a:r>
          </a:p>
          <a:p>
            <a:pPr marL="871538" indent="-514350" algn="just">
              <a:buFont typeface="+mj-lt"/>
              <a:buAutoNum type="arabicPeriod"/>
            </a:pPr>
            <a:r>
              <a:rPr lang="ru-RU" sz="2200" dirty="0">
                <a:solidFill>
                  <a:srgbClr val="0070C0"/>
                </a:solidFill>
              </a:rPr>
              <a:t>Июнь 2017 – организация тренировочного мероприятия на базе ДОЛ «Пламя», вызов отличившихся футболистов из детских </a:t>
            </a:r>
            <a:r>
              <a:rPr lang="ru-RU" sz="2200" dirty="0" smtClean="0">
                <a:solidFill>
                  <a:srgbClr val="0070C0"/>
                </a:solidFill>
              </a:rPr>
              <a:t>домов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школ-интернатов</a:t>
            </a:r>
            <a:endParaRPr lang="ru-RU" sz="2200" dirty="0">
              <a:solidFill>
                <a:srgbClr val="0070C0"/>
              </a:solidFill>
            </a:endParaRPr>
          </a:p>
          <a:p>
            <a:pPr marL="871538" indent="-514350" algn="just">
              <a:buFont typeface="+mj-lt"/>
              <a:buAutoNum type="arabicPeriod"/>
            </a:pPr>
            <a:r>
              <a:rPr lang="ru-RU" sz="2200" dirty="0">
                <a:solidFill>
                  <a:srgbClr val="0070C0"/>
                </a:solidFill>
              </a:rPr>
              <a:t>Июнь – август, участие в товарищеских встречах, выезд на соревнования</a:t>
            </a:r>
          </a:p>
          <a:p>
            <a:pPr marL="871538" indent="-514350" algn="just">
              <a:buFont typeface="+mj-lt"/>
              <a:buAutoNum type="arabicPeriod"/>
            </a:pPr>
            <a:r>
              <a:rPr lang="ru-RU" sz="2200" dirty="0">
                <a:solidFill>
                  <a:srgbClr val="0070C0"/>
                </a:solidFill>
              </a:rPr>
              <a:t>Сентябрь – определение основного состава сборной Республики Татарстан по футболу</a:t>
            </a:r>
          </a:p>
          <a:p>
            <a:pPr marL="871538" indent="-514350" algn="just">
              <a:buFont typeface="+mj-lt"/>
              <a:buAutoNum type="arabicPeriod"/>
            </a:pPr>
            <a:r>
              <a:rPr lang="ru-RU" sz="2200" dirty="0">
                <a:solidFill>
                  <a:srgbClr val="0070C0"/>
                </a:solidFill>
              </a:rPr>
              <a:t>Сентябрь 2017 по апрель 2018 – подготовка </a:t>
            </a:r>
            <a:r>
              <a:rPr lang="ru-RU" sz="2200" dirty="0" smtClean="0">
                <a:solidFill>
                  <a:srgbClr val="0070C0"/>
                </a:solidFill>
              </a:rPr>
              <a:t>к Всероссийским соревнованиям по </a:t>
            </a:r>
            <a:r>
              <a:rPr lang="ru-RU" sz="2200" dirty="0">
                <a:solidFill>
                  <a:srgbClr val="0070C0"/>
                </a:solidFill>
              </a:rPr>
              <a:t>футболу среди детей из детских домов</a:t>
            </a:r>
          </a:p>
          <a:p>
            <a:pPr marL="871538" indent="-514350" algn="just">
              <a:buFont typeface="+mj-lt"/>
              <a:buAutoNum type="arabicPeriod"/>
            </a:pPr>
            <a:r>
              <a:rPr lang="ru-RU" sz="2200" dirty="0">
                <a:solidFill>
                  <a:srgbClr val="0070C0"/>
                </a:solidFill>
              </a:rPr>
              <a:t>Апрель 2018 участие </a:t>
            </a:r>
            <a:r>
              <a:rPr lang="ru-RU" sz="2200" dirty="0" smtClean="0">
                <a:solidFill>
                  <a:srgbClr val="0070C0"/>
                </a:solidFill>
              </a:rPr>
              <a:t>во Всероссийских соревнованиях </a:t>
            </a:r>
            <a:r>
              <a:rPr lang="ru-RU" sz="2200" dirty="0">
                <a:solidFill>
                  <a:srgbClr val="0070C0"/>
                </a:solidFill>
              </a:rPr>
              <a:t>по футболу среди детей из детских домов</a:t>
            </a:r>
          </a:p>
        </p:txBody>
      </p:sp>
    </p:spTree>
    <p:extLst>
      <p:ext uri="{BB962C8B-B14F-4D97-AF65-F5344CB8AC3E}">
        <p14:creationId xmlns:p14="http://schemas.microsoft.com/office/powerpoint/2010/main" val="41898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>
            <a:normAutofit/>
          </a:bodyPr>
          <a:lstStyle/>
          <a:p>
            <a:r>
              <a:rPr lang="ru-RU" sz="5000" dirty="0"/>
              <a:t>Сроки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61" y="2266123"/>
            <a:ext cx="9063014" cy="38298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5000" dirty="0">
                <a:solidFill>
                  <a:srgbClr val="0070C0"/>
                </a:solidFill>
              </a:rPr>
              <a:t>Декабрь 2016 года по </a:t>
            </a:r>
            <a:r>
              <a:rPr lang="ru-RU" sz="5000" dirty="0" smtClean="0">
                <a:solidFill>
                  <a:srgbClr val="0070C0"/>
                </a:solidFill>
              </a:rPr>
              <a:t>июнь 2018 </a:t>
            </a:r>
            <a:r>
              <a:rPr lang="ru-RU" sz="5000" dirty="0">
                <a:solidFill>
                  <a:srgbClr val="0070C0"/>
                </a:solidFill>
              </a:rPr>
              <a:t>года с перспективой на долгосрочную </a:t>
            </a:r>
            <a:r>
              <a:rPr lang="ru-RU" sz="5000" dirty="0" smtClean="0">
                <a:solidFill>
                  <a:srgbClr val="0070C0"/>
                </a:solidFill>
              </a:rPr>
              <a:t>реализацию.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149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6761"/>
            <a:ext cx="10721009" cy="872359"/>
          </a:xfrm>
        </p:spPr>
        <p:txBody>
          <a:bodyPr>
            <a:noAutofit/>
          </a:bodyPr>
          <a:lstStyle/>
          <a:p>
            <a:pPr algn="just"/>
            <a:r>
              <a:rPr lang="ru-RU" sz="4200" b="1" dirty="0" smtClean="0">
                <a:solidFill>
                  <a:srgbClr val="0070C0"/>
                </a:solidFill>
              </a:rPr>
              <a:t>Проект реализуется при поддержке</a:t>
            </a:r>
            <a:r>
              <a:rPr lang="ru-RU" sz="4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25" y="1246190"/>
            <a:ext cx="4621528" cy="1575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endParaRPr lang="ru-RU" sz="3300" dirty="0" smtClean="0"/>
          </a:p>
          <a:p>
            <a:endParaRPr lang="ru-RU" sz="3300" dirty="0" smtClean="0"/>
          </a:p>
          <a:p>
            <a:endParaRPr lang="ru-RU" sz="33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25167" y="2140126"/>
            <a:ext cx="4659738" cy="136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3300" dirty="0" smtClean="0"/>
          </a:p>
          <a:p>
            <a:pPr marL="0" indent="0">
              <a:buFont typeface="Wingdings 3" charset="2"/>
              <a:buNone/>
            </a:pPr>
            <a:endParaRPr lang="ru-RU" sz="3300" dirty="0" smtClean="0"/>
          </a:p>
          <a:p>
            <a:pPr marL="0" indent="0">
              <a:buFont typeface="Wingdings 3" charset="2"/>
              <a:buNone/>
            </a:pPr>
            <a:endParaRPr lang="ru-RU" sz="3300" dirty="0" smtClean="0"/>
          </a:p>
          <a:p>
            <a:endParaRPr lang="ru-RU" sz="3300" dirty="0" smtClean="0"/>
          </a:p>
          <a:p>
            <a:endParaRPr lang="ru-RU" sz="3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8" y="1783012"/>
            <a:ext cx="6929312" cy="2619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68" y="4463104"/>
            <a:ext cx="5888053" cy="11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026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Руководитель </a:t>
            </a:r>
            <a:r>
              <a:rPr lang="ru-RU" b="1" dirty="0" smtClean="0">
                <a:solidFill>
                  <a:srgbClr val="0070C0"/>
                </a:solidFill>
              </a:rPr>
              <a:t>проекта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Данилов Александр Федорович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479826"/>
            <a:ext cx="4293705" cy="4293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107240" y="2117034"/>
            <a:ext cx="5228717" cy="2866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Контактный телефон: </a:t>
            </a:r>
            <a:r>
              <a:rPr lang="ru-RU" sz="3200" b="1" dirty="0" smtClean="0">
                <a:solidFill>
                  <a:srgbClr val="0070C0"/>
                </a:solidFill>
              </a:rPr>
              <a:t>89870070586</a:t>
            </a:r>
          </a:p>
          <a:p>
            <a:pPr marL="0" indent="0">
              <a:buFont typeface="Wingdings 3" charset="2"/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Электронный адрес: </a:t>
            </a:r>
            <a:r>
              <a:rPr lang="en-US" sz="3200" b="1" dirty="0" smtClean="0">
                <a:solidFill>
                  <a:srgbClr val="0070C0"/>
                </a:solidFill>
              </a:rPr>
              <a:t>danilov-rcfk@mail.ru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02364" y="848138"/>
            <a:ext cx="9369287" cy="1835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500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6588" y="622851"/>
            <a:ext cx="9369287" cy="1298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000" dirty="0" smtClean="0">
                <a:solidFill>
                  <a:srgbClr val="0070C0"/>
                </a:solidFill>
              </a:rPr>
              <a:t>Детский футбольный клуб «Чемпион»</a:t>
            </a:r>
            <a:endParaRPr lang="ru-RU" sz="50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26" y="2146851"/>
            <a:ext cx="3869609" cy="370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9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89978" y="1656523"/>
            <a:ext cx="9029883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«Безвозмездный футбол для детей попавших в трудную жизненную ситуацию»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9978" y="318052"/>
            <a:ext cx="8596668" cy="100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Проект: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2758"/>
            <a:ext cx="8596668" cy="951186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Цель проекта: сформировать </a:t>
            </a:r>
            <a:r>
              <a:rPr lang="ru-RU" sz="3000" b="1" dirty="0"/>
              <a:t>сборную Республики Татарстан по футболу среди детей из детских домов к сентябрю 2017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67369"/>
            <a:ext cx="7583213" cy="49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248"/>
            <a:ext cx="8596668" cy="914400"/>
          </a:xfrm>
        </p:spPr>
        <p:txBody>
          <a:bodyPr>
            <a:noAutofit/>
          </a:bodyPr>
          <a:lstStyle/>
          <a:p>
            <a:r>
              <a:rPr lang="ru-RU" sz="4500" dirty="0" smtClean="0"/>
              <a:t>Задачи проекта:</a:t>
            </a:r>
            <a:endParaRPr lang="ru-RU" sz="4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320" y="990715"/>
            <a:ext cx="9674331" cy="5517930"/>
          </a:xfrm>
        </p:spPr>
        <p:txBody>
          <a:bodyPr>
            <a:noAutofit/>
          </a:bodyPr>
          <a:lstStyle/>
          <a:p>
            <a:pPr marL="622300" indent="-358775">
              <a:buFont typeface="+mj-lt"/>
              <a:buAutoNum type="arabicPeriod"/>
            </a:pPr>
            <a:r>
              <a:rPr lang="ru-RU" sz="2900" dirty="0">
                <a:solidFill>
                  <a:srgbClr val="0070C0"/>
                </a:solidFill>
              </a:rPr>
              <a:t>Вовлечь в тренировочный процесс более </a:t>
            </a:r>
            <a:r>
              <a:rPr lang="ru-RU" sz="2900" dirty="0" smtClean="0">
                <a:solidFill>
                  <a:srgbClr val="0070C0"/>
                </a:solidFill>
              </a:rPr>
              <a:t>50 </a:t>
            </a:r>
            <a:r>
              <a:rPr lang="ru-RU" sz="2900" dirty="0">
                <a:solidFill>
                  <a:srgbClr val="0070C0"/>
                </a:solidFill>
              </a:rPr>
              <a:t>детей попавших в трудную жизненную </a:t>
            </a:r>
            <a:r>
              <a:rPr lang="ru-RU" sz="2900" dirty="0" smtClean="0">
                <a:solidFill>
                  <a:srgbClr val="0070C0"/>
                </a:solidFill>
              </a:rPr>
              <a:t>ситуацию;</a:t>
            </a:r>
            <a:endParaRPr lang="ru-RU" sz="2900" dirty="0">
              <a:solidFill>
                <a:srgbClr val="0070C0"/>
              </a:solidFill>
            </a:endParaRPr>
          </a:p>
          <a:p>
            <a:pPr marL="622300" indent="-358775">
              <a:buFont typeface="+mj-lt"/>
              <a:buAutoNum type="arabicPeriod"/>
            </a:pPr>
            <a:r>
              <a:rPr lang="ru-RU" sz="2900" dirty="0">
                <a:solidFill>
                  <a:srgbClr val="0070C0"/>
                </a:solidFill>
              </a:rPr>
              <a:t>Закупить инвентарь и оборудование для </a:t>
            </a:r>
            <a:r>
              <a:rPr lang="ru-RU" sz="2900" dirty="0" smtClean="0">
                <a:solidFill>
                  <a:srgbClr val="0070C0"/>
                </a:solidFill>
              </a:rPr>
              <a:t>тренировок во все отделения ДФК «Чемпион»;</a:t>
            </a:r>
            <a:endParaRPr lang="ru-RU" sz="2900" dirty="0">
              <a:solidFill>
                <a:srgbClr val="0070C0"/>
              </a:solidFill>
            </a:endParaRPr>
          </a:p>
          <a:p>
            <a:pPr marL="622300" indent="-358775">
              <a:buFont typeface="+mj-lt"/>
              <a:buAutoNum type="arabicPeriod"/>
            </a:pPr>
            <a:r>
              <a:rPr lang="ru-RU" sz="2900" dirty="0">
                <a:solidFill>
                  <a:srgbClr val="0070C0"/>
                </a:solidFill>
              </a:rPr>
              <a:t>Открыть </a:t>
            </a:r>
            <a:r>
              <a:rPr lang="ru-RU" sz="2900" dirty="0" smtClean="0">
                <a:solidFill>
                  <a:srgbClr val="0070C0"/>
                </a:solidFill>
              </a:rPr>
              <a:t>3 </a:t>
            </a:r>
            <a:r>
              <a:rPr lang="ru-RU" sz="2900" dirty="0">
                <a:solidFill>
                  <a:srgbClr val="0070C0"/>
                </a:solidFill>
              </a:rPr>
              <a:t>отделений ДФК «Чемпион» в </a:t>
            </a:r>
            <a:r>
              <a:rPr lang="ru-RU" sz="2900" dirty="0" smtClean="0">
                <a:solidFill>
                  <a:srgbClr val="0070C0"/>
                </a:solidFill>
              </a:rPr>
              <a:t>г.Казани;</a:t>
            </a:r>
            <a:endParaRPr lang="ru-RU" sz="2900" dirty="0">
              <a:solidFill>
                <a:srgbClr val="0070C0"/>
              </a:solidFill>
            </a:endParaRPr>
          </a:p>
          <a:p>
            <a:pPr marL="622300" indent="-358775">
              <a:buFont typeface="+mj-lt"/>
              <a:buAutoNum type="arabicPeriod"/>
            </a:pPr>
            <a:r>
              <a:rPr lang="ru-RU" sz="2900" dirty="0">
                <a:solidFill>
                  <a:srgbClr val="0070C0"/>
                </a:solidFill>
              </a:rPr>
              <a:t> Открыть отделения ДФК «Чемпион» </a:t>
            </a:r>
            <a:r>
              <a:rPr lang="ru-RU" sz="2900" dirty="0" smtClean="0">
                <a:solidFill>
                  <a:srgbClr val="0070C0"/>
                </a:solidFill>
              </a:rPr>
              <a:t>в детских домах и школах-интернатах городов Альметьевска, Елабуги, Нижнекамска, Лениногорска, Лаишево, </a:t>
            </a:r>
            <a:r>
              <a:rPr lang="ru-RU" sz="2900" dirty="0" err="1" smtClean="0">
                <a:solidFill>
                  <a:srgbClr val="0070C0"/>
                </a:solidFill>
              </a:rPr>
              <a:t>с.Нурлаты</a:t>
            </a:r>
            <a:r>
              <a:rPr lang="ru-RU" sz="2900" dirty="0" smtClean="0">
                <a:solidFill>
                  <a:srgbClr val="0070C0"/>
                </a:solidFill>
              </a:rPr>
              <a:t>;</a:t>
            </a:r>
          </a:p>
          <a:p>
            <a:pPr marL="622300" indent="-358775">
              <a:buFont typeface="+mj-lt"/>
              <a:buAutoNum type="arabicPeriod"/>
            </a:pPr>
            <a:r>
              <a:rPr lang="ru-RU" sz="2900" dirty="0" smtClean="0">
                <a:solidFill>
                  <a:srgbClr val="0070C0"/>
                </a:solidFill>
              </a:rPr>
              <a:t>Проведение футбольных смен в летний период  с июня по август 2017 года.</a:t>
            </a:r>
            <a:endParaRPr lang="ru-RU" sz="2900" dirty="0">
              <a:solidFill>
                <a:srgbClr val="0070C0"/>
              </a:solidFill>
            </a:endParaRPr>
          </a:p>
          <a:p>
            <a:pPr marL="622300" indent="-358775">
              <a:buFont typeface="+mj-lt"/>
              <a:buAutoNum type="arabicPeriod"/>
            </a:pPr>
            <a:endParaRPr lang="ru-RU" sz="2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 с мальчиками от 4 лет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r="7560"/>
          <a:stretch/>
        </p:blipFill>
        <p:spPr>
          <a:xfrm>
            <a:off x="106875" y="1499094"/>
            <a:ext cx="9737585" cy="53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1792"/>
            <a:ext cx="8596668" cy="660400"/>
          </a:xfrm>
        </p:spPr>
        <p:txBody>
          <a:bodyPr/>
          <a:lstStyle/>
          <a:p>
            <a:pPr algn="ctr"/>
            <a:r>
              <a:rPr lang="ru-RU" dirty="0" smtClean="0"/>
              <a:t>До 12 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" y="1071216"/>
            <a:ext cx="10287614" cy="5786783"/>
          </a:xfrm>
        </p:spPr>
      </p:pic>
    </p:spTree>
    <p:extLst>
      <p:ext uri="{BB962C8B-B14F-4D97-AF65-F5344CB8AC3E}">
        <p14:creationId xmlns:p14="http://schemas.microsoft.com/office/powerpoint/2010/main" val="19060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583"/>
            <a:ext cx="10111408" cy="954156"/>
          </a:xfrm>
        </p:spPr>
        <p:txBody>
          <a:bodyPr/>
          <a:lstStyle/>
          <a:p>
            <a:r>
              <a:rPr lang="ru-RU" dirty="0" smtClean="0"/>
              <a:t>Тренировочный процесс включается в себя: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69" y="1828801"/>
            <a:ext cx="10535479" cy="447923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70C0"/>
                </a:solidFill>
              </a:rPr>
              <a:t>3,4-х разовые тренировки в неделю,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70C0"/>
                </a:solidFill>
              </a:rPr>
              <a:t>Товарищеские игры,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70C0"/>
                </a:solidFill>
              </a:rPr>
              <a:t>Организация турниров,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70C0"/>
                </a:solidFill>
              </a:rPr>
              <a:t>Организация летних футбольных лагерей,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70C0"/>
                </a:solidFill>
              </a:rPr>
              <a:t>Участие во Всероссийских турнирах по футболу</a:t>
            </a:r>
          </a:p>
        </p:txBody>
      </p:sp>
    </p:spTree>
    <p:extLst>
      <p:ext uri="{BB962C8B-B14F-4D97-AF65-F5344CB8AC3E}">
        <p14:creationId xmlns:p14="http://schemas.microsoft.com/office/powerpoint/2010/main" val="749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92767"/>
            <a:ext cx="9114976" cy="940904"/>
          </a:xfrm>
        </p:spPr>
        <p:txBody>
          <a:bodyPr>
            <a:noAutofit/>
          </a:bodyPr>
          <a:lstStyle/>
          <a:p>
            <a:r>
              <a:rPr lang="ru-RU" sz="3200" dirty="0"/>
              <a:t>Тренировки проводят тренера с педагогическим </a:t>
            </a:r>
            <a:r>
              <a:rPr lang="ru-RU" sz="3200" dirty="0" smtClean="0"/>
              <a:t>образованием и </a:t>
            </a:r>
            <a:r>
              <a:rPr lang="ru-RU" sz="3200" dirty="0"/>
              <a:t>с игровым </a:t>
            </a:r>
            <a:r>
              <a:rPr lang="ru-RU" sz="3200" dirty="0" smtClean="0"/>
              <a:t>стажем.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22214" r="12138" b="1187"/>
          <a:stretch/>
        </p:blipFill>
        <p:spPr>
          <a:xfrm>
            <a:off x="243906" y="1232452"/>
            <a:ext cx="9799342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326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Цель проекта: сформировать сборную Республики Татарстан по футболу среди детей из детских домов к сентябрю 2017 года</vt:lpstr>
      <vt:lpstr>Задачи проекта:</vt:lpstr>
      <vt:lpstr>Мы работаем с мальчиками от 4 лет </vt:lpstr>
      <vt:lpstr>До 12 лет</vt:lpstr>
      <vt:lpstr>Тренировочный процесс включается в себя:</vt:lpstr>
      <vt:lpstr>Тренировки проводят тренера с педагогическим образованием и с игровым стажем. </vt:lpstr>
      <vt:lpstr>Тренировки проходят с сертифицированным инвентарем. </vt:lpstr>
      <vt:lpstr>Тренировки проходят по методике Российского Футбольного союза. </vt:lpstr>
      <vt:lpstr>План реализации проекта на 2016 – 2018 год:</vt:lpstr>
      <vt:lpstr>Сроки реализации проекта:</vt:lpstr>
      <vt:lpstr>Проект реализуется при поддержке:</vt:lpstr>
      <vt:lpstr>Руководитель проекта Данилов Александр Федорович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Безвозмездный футбол для детей попавших в трудную жизненную ситуацию</dc:title>
  <dc:creator>Оки Воки</dc:creator>
  <cp:lastModifiedBy>Оки Воки</cp:lastModifiedBy>
  <cp:revision>16</cp:revision>
  <dcterms:created xsi:type="dcterms:W3CDTF">2016-11-17T14:18:09Z</dcterms:created>
  <dcterms:modified xsi:type="dcterms:W3CDTF">2016-11-17T19:46:49Z</dcterms:modified>
</cp:coreProperties>
</file>