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72" r:id="rId6"/>
    <p:sldId id="274" r:id="rId7"/>
    <p:sldId id="261" r:id="rId8"/>
    <p:sldId id="275" r:id="rId9"/>
    <p:sldId id="271" r:id="rId10"/>
    <p:sldId id="273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366" autoAdjust="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E9C9-6853-48BE-87F8-AAE2797965B8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42DB-214E-488F-8329-1E64E686D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8000" contras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3143272" cy="642942"/>
          </a:xfr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ru-RU" sz="54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19.04. -</a:t>
            </a:r>
            <a:r>
              <a:rPr lang="en-US" sz="54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54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22.04</a:t>
            </a:r>
            <a:r>
              <a:rPr lang="ru-RU" sz="54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1357290" y="5000636"/>
            <a:ext cx="1143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50800" dir="5400000" sx="27000" sy="27000" algn="ctr" rotWithShape="0">
              <a:srgbClr val="000000">
                <a:alpha val="73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357290" y="4643446"/>
            <a:ext cx="2071702" cy="78581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2011 г.</a:t>
            </a:r>
            <a:r>
              <a:rPr kumimoji="0" lang="en-US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-2500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43438" y="4500570"/>
            <a:ext cx="3143272" cy="64294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defRPr/>
            </a:pPr>
            <a:r>
              <a:rPr lang="ru-RU" sz="63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ЭЦ «Сокольники»</a:t>
            </a:r>
            <a:endParaRPr lang="en-US" sz="63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63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63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215074" y="4786322"/>
            <a:ext cx="3143272" cy="64294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defRPr/>
            </a:pPr>
            <a:r>
              <a:rPr lang="ru-RU" sz="42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Павильон</a:t>
            </a:r>
            <a:r>
              <a:rPr lang="en-US" sz="42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200" b="1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</a:t>
            </a:r>
            <a:r>
              <a:rPr lang="ru-RU" sz="4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</a:t>
            </a:r>
            <a:endParaRPr lang="en-US" sz="42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63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6300" b="1" baseline="-25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graphicFrame>
        <p:nvGraphicFramePr>
          <p:cNvPr id="8" name="Group 62"/>
          <p:cNvGraphicFramePr>
            <a:graphicFrameLocks noGrp="1"/>
          </p:cNvGraphicFramePr>
          <p:nvPr/>
        </p:nvGraphicFramePr>
        <p:xfrm>
          <a:off x="214282" y="2143116"/>
          <a:ext cx="8715436" cy="4214844"/>
        </p:xfrm>
        <a:graphic>
          <a:graphicData uri="http://schemas.openxmlformats.org/drawingml/2006/table">
            <a:tbl>
              <a:tblPr/>
              <a:tblGrid>
                <a:gridCol w="3442258"/>
                <a:gridCol w="2710860"/>
                <a:gridCol w="2562318"/>
              </a:tblGrid>
              <a:tr h="105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Наименование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Государственные учебные заведения всех типов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Коммерческие компании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Регистрационный взнос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(включая публикацию в каталоге)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000,00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000,00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Необорудованная площадь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 кв.м.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не предоставляется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00,00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Оборудованная площадь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 кв.м.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700,00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00,00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9"/>
          <p:cNvSpPr txBox="1">
            <a:spLocks/>
          </p:cNvSpPr>
          <p:nvPr/>
        </p:nvSpPr>
        <p:spPr>
          <a:xfrm>
            <a:off x="1928794" y="857232"/>
            <a:ext cx="3714776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Стоимость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00232" y="1571612"/>
            <a:ext cx="330430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 dirty="0">
                <a:solidFill>
                  <a:srgbClr val="0033CC"/>
                </a:solidFill>
              </a:rPr>
              <a:t>Директор «</a:t>
            </a:r>
            <a:r>
              <a:rPr lang="ru-RU" sz="2000" b="1" dirty="0" smtClean="0">
                <a:solidFill>
                  <a:srgbClr val="0033CC"/>
                </a:solidFill>
              </a:rPr>
              <a:t>РОФ-2011:</a:t>
            </a:r>
            <a:endParaRPr lang="ru-RU" sz="2000" b="1" dirty="0">
              <a:solidFill>
                <a:srgbClr val="0033CC"/>
              </a:solidFill>
            </a:endParaRPr>
          </a:p>
          <a:p>
            <a:r>
              <a:rPr lang="ru-RU" sz="2000" dirty="0" err="1" smtClean="0">
                <a:solidFill>
                  <a:srgbClr val="0033CC"/>
                </a:solidFill>
              </a:rPr>
              <a:t>Шульженко</a:t>
            </a:r>
            <a:r>
              <a:rPr lang="ru-RU" sz="2000" dirty="0" smtClean="0">
                <a:solidFill>
                  <a:srgbClr val="0033CC"/>
                </a:solidFill>
              </a:rPr>
              <a:t> Петр </a:t>
            </a:r>
          </a:p>
          <a:p>
            <a:pPr algn="l"/>
            <a:r>
              <a:rPr lang="ru-RU" sz="2000" dirty="0" smtClean="0">
                <a:solidFill>
                  <a:srgbClr val="0033CC"/>
                </a:solidFill>
              </a:rPr>
              <a:t>Контактная </a:t>
            </a:r>
            <a:r>
              <a:rPr lang="ru-RU" sz="2000" dirty="0">
                <a:solidFill>
                  <a:srgbClr val="0033CC"/>
                </a:solidFill>
              </a:rPr>
              <a:t>информация:</a:t>
            </a:r>
          </a:p>
          <a:p>
            <a:pPr algn="l"/>
            <a:r>
              <a:rPr lang="ru-RU" sz="2000" dirty="0">
                <a:solidFill>
                  <a:srgbClr val="0033CC"/>
                </a:solidFill>
              </a:rPr>
              <a:t>Тел/факс: 7(495) 925-34-83,</a:t>
            </a:r>
          </a:p>
          <a:p>
            <a:pPr algn="l"/>
            <a:r>
              <a:rPr lang="ru-RU" sz="2000" dirty="0">
                <a:solidFill>
                  <a:srgbClr val="0033CC"/>
                </a:solidFill>
              </a:rPr>
              <a:t>7(495) 995-05-95 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ru-RU" sz="2000" dirty="0" err="1">
                <a:solidFill>
                  <a:srgbClr val="0033CC"/>
                </a:solidFill>
              </a:rPr>
              <a:t>доб</a:t>
            </a:r>
            <a:r>
              <a:rPr lang="ru-RU" sz="2000" dirty="0">
                <a:solidFill>
                  <a:srgbClr val="0033CC"/>
                </a:solidFill>
              </a:rPr>
              <a:t>. </a:t>
            </a:r>
            <a:r>
              <a:rPr lang="ru-RU" sz="2000" dirty="0" smtClean="0">
                <a:solidFill>
                  <a:srgbClr val="0033CC"/>
                </a:solidFill>
              </a:rPr>
              <a:t>428)</a:t>
            </a:r>
            <a:endParaRPr lang="ru-RU" sz="2000" dirty="0">
              <a:solidFill>
                <a:srgbClr val="0033CC"/>
              </a:solidFill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</a:rPr>
              <a:t>E-mail: </a:t>
            </a:r>
            <a:r>
              <a:rPr lang="en-US" sz="2000" dirty="0" smtClean="0">
                <a:solidFill>
                  <a:srgbClr val="0033CC"/>
                </a:solidFill>
              </a:rPr>
              <a:t>pvs@exposokol.ru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000232" y="4071942"/>
            <a:ext cx="3522663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0033CC"/>
                </a:solidFill>
              </a:rPr>
              <a:t>Менеджер по работе со СМИ:</a:t>
            </a:r>
          </a:p>
          <a:p>
            <a:pPr algn="l"/>
            <a:r>
              <a:rPr lang="ru-RU" dirty="0" smtClean="0">
                <a:solidFill>
                  <a:srgbClr val="0033CC"/>
                </a:solidFill>
              </a:rPr>
              <a:t>Вероника </a:t>
            </a:r>
            <a:r>
              <a:rPr lang="ru-RU" dirty="0" err="1" smtClean="0">
                <a:solidFill>
                  <a:srgbClr val="0033CC"/>
                </a:solidFill>
              </a:rPr>
              <a:t>Воливач</a:t>
            </a:r>
            <a:endParaRPr lang="ru-RU" dirty="0">
              <a:solidFill>
                <a:srgbClr val="0033CC"/>
              </a:solidFill>
            </a:endParaRPr>
          </a:p>
          <a:p>
            <a:pPr algn="l"/>
            <a:r>
              <a:rPr lang="ru-RU" dirty="0">
                <a:solidFill>
                  <a:srgbClr val="0033CC"/>
                </a:solidFill>
              </a:rPr>
              <a:t>Контактная информация:</a:t>
            </a:r>
          </a:p>
          <a:p>
            <a:pPr algn="l"/>
            <a:r>
              <a:rPr lang="ru-RU" dirty="0">
                <a:solidFill>
                  <a:srgbClr val="0033CC"/>
                </a:solidFill>
              </a:rPr>
              <a:t>Тел/факс: 7(495) 925-34-83,</a:t>
            </a:r>
          </a:p>
          <a:p>
            <a:pPr algn="l"/>
            <a:r>
              <a:rPr lang="ru-RU" dirty="0">
                <a:solidFill>
                  <a:srgbClr val="0033CC"/>
                </a:solidFill>
              </a:rPr>
              <a:t>7(495) 995-05-95 </a:t>
            </a:r>
            <a:r>
              <a:rPr lang="en-US" dirty="0">
                <a:solidFill>
                  <a:srgbClr val="0033CC"/>
                </a:solidFill>
              </a:rPr>
              <a:t>(</a:t>
            </a:r>
            <a:r>
              <a:rPr lang="ru-RU" dirty="0" err="1">
                <a:solidFill>
                  <a:srgbClr val="0033CC"/>
                </a:solidFill>
              </a:rPr>
              <a:t>доб</a:t>
            </a:r>
            <a:r>
              <a:rPr lang="ru-RU" dirty="0">
                <a:solidFill>
                  <a:srgbClr val="0033CC"/>
                </a:solidFill>
              </a:rPr>
              <a:t>. </a:t>
            </a:r>
            <a:r>
              <a:rPr lang="ru-RU" dirty="0" smtClean="0">
                <a:solidFill>
                  <a:srgbClr val="0033CC"/>
                </a:solidFill>
              </a:rPr>
              <a:t>431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  <a:p>
            <a:pPr algn="l"/>
            <a:r>
              <a:rPr lang="en-US" dirty="0">
                <a:solidFill>
                  <a:srgbClr val="0033CC"/>
                </a:solidFill>
              </a:rPr>
              <a:t>E-mail: </a:t>
            </a:r>
            <a:r>
              <a:rPr lang="en-US" dirty="0" smtClean="0">
                <a:solidFill>
                  <a:srgbClr val="0033CC"/>
                </a:solidFill>
              </a:rPr>
              <a:t>vvv@exposokol.ru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Заголовок 19"/>
          <p:cNvSpPr txBox="1">
            <a:spLocks noGrp="1"/>
          </p:cNvSpPr>
          <p:nvPr>
            <p:ph type="title"/>
          </p:nvPr>
        </p:nvSpPr>
        <p:spPr>
          <a:xfrm>
            <a:off x="1928794" y="857232"/>
            <a:ext cx="41434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Координаты дирекции: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8000" contras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9"/>
          <p:cNvSpPr txBox="1">
            <a:spLocks/>
          </p:cNvSpPr>
          <p:nvPr/>
        </p:nvSpPr>
        <p:spPr>
          <a:xfrm>
            <a:off x="285720" y="4572008"/>
            <a:ext cx="8858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baseline="-25000" dirty="0" smtClean="0">
                <a:solidFill>
                  <a:schemeClr val="tx2">
                    <a:lumMod val="75000"/>
                  </a:schemeClr>
                </a:solidFill>
              </a:rPr>
              <a:t>До встречи на </a:t>
            </a:r>
            <a:r>
              <a:rPr lang="en-US" sz="3600" b="1" baseline="-25000" dirty="0" smtClean="0">
                <a:solidFill>
                  <a:schemeClr val="tx2">
                    <a:lumMod val="75000"/>
                  </a:schemeClr>
                </a:solidFill>
              </a:rPr>
              <a:t>XV </a:t>
            </a:r>
            <a:r>
              <a:rPr lang="ru-RU" sz="3600" b="1" baseline="-25000" dirty="0" smtClean="0">
                <a:solidFill>
                  <a:schemeClr val="tx2">
                    <a:lumMod val="75000"/>
                  </a:schemeClr>
                </a:solidFill>
              </a:rPr>
              <a:t>Российском Образовательном Форуме!</a:t>
            </a:r>
            <a:endParaRPr lang="ru-RU" sz="3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214414" y="928670"/>
            <a:ext cx="4872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Организатор</a:t>
            </a:r>
            <a:endParaRPr lang="ru-RU" sz="28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28596" y="4500570"/>
            <a:ext cx="764386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Министерство образования и науки РФ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Комитет по образованию Государственной Думы РФ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Профсоюз работников народного образования и науки РФ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Торгово-промышленная палата РФ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42910" y="2928934"/>
            <a:ext cx="6786610" cy="857256"/>
          </a:xfrm>
          <a:prstGeom prst="rect">
            <a:avLst/>
          </a:prstGeom>
          <a:effectLst>
            <a:outerShdw blurRad="50800" dist="50800" dir="5400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Межгосударственная ассоциация разработчиков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производителей учебной техники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(МАРПУТ)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kolegov\Мои документы\Мои рисунки\Gosduma_RF.jpg"/>
          <p:cNvPicPr>
            <a:picLocks noChangeAspect="1" noChangeArrowheads="1"/>
          </p:cNvPicPr>
          <p:nvPr/>
        </p:nvPicPr>
        <p:blipFill>
          <a:blip r:embed="rId3" cstate="print">
            <a:lum bright="-18000" contrast="3000"/>
          </a:blip>
          <a:srcRect/>
          <a:stretch>
            <a:fillRect/>
          </a:stretch>
        </p:blipFill>
        <p:spPr bwMode="auto">
          <a:xfrm>
            <a:off x="8215338" y="3857628"/>
            <a:ext cx="714412" cy="857256"/>
          </a:xfrm>
          <a:prstGeom prst="rect">
            <a:avLst/>
          </a:prstGeom>
          <a:noFill/>
        </p:spPr>
      </p:pic>
      <p:pic>
        <p:nvPicPr>
          <p:cNvPr id="1028" name="Picture 4" descr="C:\Documents and Settings\kolegov\Мои документы\Мои рисунки\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4857760"/>
            <a:ext cx="766793" cy="714380"/>
          </a:xfrm>
          <a:prstGeom prst="rect">
            <a:avLst/>
          </a:prstGeom>
          <a:noFill/>
        </p:spPr>
      </p:pic>
      <p:pic>
        <p:nvPicPr>
          <p:cNvPr id="1029" name="Picture 5" descr="C:\Documents and Settings\kolegov\Мои документы\Мои рисунки\46130210247688c0c621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5643578"/>
            <a:ext cx="785818" cy="642942"/>
          </a:xfrm>
          <a:prstGeom prst="rect">
            <a:avLst/>
          </a:prstGeom>
          <a:noFill/>
        </p:spPr>
      </p:pic>
      <p:pic>
        <p:nvPicPr>
          <p:cNvPr id="2050" name="Picture 2" descr="C:\Documents and Settings\kolegov\Рабочий стол\презентация\paint\mar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2786058"/>
            <a:ext cx="1071538" cy="1028700"/>
          </a:xfrm>
          <a:prstGeom prst="rect">
            <a:avLst/>
          </a:prstGeom>
          <a:noFill/>
        </p:spPr>
      </p:pic>
      <p:pic>
        <p:nvPicPr>
          <p:cNvPr id="2" name="Picture 2" descr="C:\Documents and Settings\kolegov\Рабочий стол\презентация\681021_normal_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2071678"/>
            <a:ext cx="857256" cy="857256"/>
          </a:xfrm>
          <a:prstGeom prst="rect">
            <a:avLst/>
          </a:prstGeom>
          <a:noFill/>
        </p:spPr>
      </p:pic>
      <p:sp>
        <p:nvSpPr>
          <p:cNvPr id="12" name="Заголовок 19"/>
          <p:cNvSpPr txBox="1">
            <a:spLocks/>
          </p:cNvSpPr>
          <p:nvPr/>
        </p:nvSpPr>
        <p:spPr>
          <a:xfrm>
            <a:off x="1214414" y="2357430"/>
            <a:ext cx="4872046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Генеральный партнер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9"/>
          <p:cNvSpPr txBox="1">
            <a:spLocks/>
          </p:cNvSpPr>
          <p:nvPr/>
        </p:nvSpPr>
        <p:spPr>
          <a:xfrm>
            <a:off x="1357290" y="3857628"/>
            <a:ext cx="4872046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Официальная поддержка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000232" y="1643050"/>
            <a:ext cx="3714776" cy="571504"/>
          </a:xfrm>
          <a:prstGeom prst="rect">
            <a:avLst/>
          </a:prstGeom>
          <a:effectLst>
            <a:outerShdw blurRad="50800" dist="50800" dir="5400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ООО «МВК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Ивент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3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3429000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Девиз Российского образовательного форума: 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85720" y="1428736"/>
            <a:ext cx="7572428" cy="207170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Демонстрация результатов реализации Приоритетного национального проекта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“Образование”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всех направлениях и уровнях отечественного образования, содействие развитию системы образования, презентация инновационных образовательных технологий, современных методов педагогики и моделей управления образовательными учреждениями.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9"/>
          <p:cNvSpPr txBox="1">
            <a:spLocks/>
          </p:cNvSpPr>
          <p:nvPr/>
        </p:nvSpPr>
        <p:spPr>
          <a:xfrm>
            <a:off x="2285984" y="714356"/>
            <a:ext cx="3929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pc="300" dirty="0" smtClean="0">
                <a:solidFill>
                  <a:schemeClr val="accent2">
                    <a:lumMod val="75000"/>
                  </a:schemeClr>
                </a:solidFill>
              </a:rPr>
              <a:t>ЦЕЛИ РОФ:</a:t>
            </a:r>
            <a:endParaRPr lang="ru-RU" sz="2800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kolegov\Мои документы\Мои рисунки\3882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7356" cy="1285860"/>
          </a:xfrm>
          <a:prstGeom prst="rect">
            <a:avLst/>
          </a:prstGeom>
          <a:noFill/>
        </p:spPr>
      </p:pic>
      <p:pic>
        <p:nvPicPr>
          <p:cNvPr id="2052" name="Picture 4" descr="C:\Documents and Settings\kolegov\Мои документы\Мои рисунки\02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8"/>
            <a:ext cx="3214710" cy="1928826"/>
          </a:xfrm>
          <a:prstGeom prst="rect">
            <a:avLst/>
          </a:prstGeom>
          <a:noFill/>
        </p:spPr>
      </p:pic>
      <p:pic>
        <p:nvPicPr>
          <p:cNvPr id="2054" name="Picture 6" descr="C:\Documents and Settings\kolegov\Мои документы\Мои рисунки\0_3178_9c713cbf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500570"/>
            <a:ext cx="2357454" cy="2000264"/>
          </a:xfrm>
          <a:prstGeom prst="rect">
            <a:avLst/>
          </a:prstGeom>
          <a:noFill/>
        </p:spPr>
      </p:pic>
      <p:pic>
        <p:nvPicPr>
          <p:cNvPr id="3074" name="Picture 2" descr="X:\Shulzhenko_Petr\Папка Белик\роф\фото\a2010\УчитГазета\0_2b8fa_473078b9_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500570"/>
            <a:ext cx="2857520" cy="2036762"/>
          </a:xfrm>
          <a:prstGeom prst="rect">
            <a:avLst/>
          </a:prstGeom>
          <a:noFill/>
        </p:spPr>
      </p:pic>
      <p:sp>
        <p:nvSpPr>
          <p:cNvPr id="11" name="Заголовок 19"/>
          <p:cNvSpPr txBox="1">
            <a:spLocks/>
          </p:cNvSpPr>
          <p:nvPr/>
        </p:nvSpPr>
        <p:spPr>
          <a:xfrm>
            <a:off x="571472" y="3786190"/>
            <a:ext cx="7572428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Все об образовании! Все для образования!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 txBox="1">
            <a:spLocks/>
          </p:cNvSpPr>
          <p:nvPr/>
        </p:nvSpPr>
        <p:spPr>
          <a:xfrm>
            <a:off x="642910" y="642918"/>
            <a:ext cx="6286544" cy="5890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ШЕСТЬ ТЕМАТИЧЕСКИХ РАЗДЕЛОВ РОФ 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Современное образование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Регионы России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Всё для образования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Учебная литература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Информационные технологии 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образовании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Безопасность и здоровье учащихся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286388"/>
            <a:ext cx="184731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3074" name="Picture 2" descr="X:\Shulzhenko_Petr\Папка Белик\роф\фото\a2010\для рекламы\для модуле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3280856" cy="22145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50800" dir="5400000" sx="64000" sy="64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2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17" name="Заголовок 19"/>
          <p:cNvSpPr txBox="1">
            <a:spLocks/>
          </p:cNvSpPr>
          <p:nvPr/>
        </p:nvSpPr>
        <p:spPr>
          <a:xfrm>
            <a:off x="4357686" y="3786190"/>
            <a:ext cx="450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Деловая программа РОФ 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429132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Конференции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Конкурсы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Семинары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Круглые столы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Мастер-классы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Презентации</a:t>
            </a:r>
          </a:p>
        </p:txBody>
      </p:sp>
      <p:pic>
        <p:nvPicPr>
          <p:cNvPr id="3075" name="Picture 3" descr="X:\Shulzhenko_Petr\Папка Белик\роф\фото\a2010\для рекламы\для модулей\DSC_0776_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481412" cy="242889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50800" dir="5400000" sx="54000" sy="54000" algn="ctr" rotWithShape="0">
              <a:srgbClr val="000000">
                <a:alpha val="9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28596" y="171448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Образовательные учреждения всех уровней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3143248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Производители учебной техники, оборудования и спорт инвентаря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471488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Компании по обеспечению безопасности в образовательных учреждениях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X:\Shulzhenko_Petr\Папка Белик\роф\фото\a2010\УчитГазета\0_2b91a_8aff7556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00372"/>
            <a:ext cx="2143140" cy="19288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50800" dir="5400000" sx="55000" sy="55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1029" name="Picture 5" descr="C:\Documents and Settings\kolegov\Рабочий стол\Новая папка (2)\_MG_5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857760"/>
            <a:ext cx="2050539" cy="17860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50800" dir="5400000" sx="52000" sy="52000" algn="ctr" rotWithShape="0">
              <a:srgbClr val="000000">
                <a:alpha val="96000"/>
              </a:srgbClr>
            </a:outerShdw>
          </a:effectLst>
        </p:spPr>
      </p:pic>
      <p:pic>
        <p:nvPicPr>
          <p:cNvPr id="1034" name="Picture 10" descr="X:\Shulzhenko_Petr\Фото_Выбр_РОФ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357298"/>
            <a:ext cx="2244344" cy="18573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50800" dir="5400000" sx="55000" sy="55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1" name="Заголовок 19"/>
          <p:cNvSpPr txBox="1">
            <a:spLocks noGrp="1"/>
          </p:cNvSpPr>
          <p:nvPr>
            <p:ph type="title"/>
          </p:nvPr>
        </p:nvSpPr>
        <p:spPr>
          <a:xfrm>
            <a:off x="357158" y="714356"/>
            <a:ext cx="62151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 участию в форуме приглашаются: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3" name="Заголовок 19"/>
          <p:cNvSpPr txBox="1">
            <a:spLocks/>
          </p:cNvSpPr>
          <p:nvPr/>
        </p:nvSpPr>
        <p:spPr>
          <a:xfrm>
            <a:off x="214282" y="1214422"/>
            <a:ext cx="771530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dirty="0" smtClean="0">
                <a:solidFill>
                  <a:srgbClr val="0000CC"/>
                </a:solidFill>
              </a:rPr>
              <a:t>         </a:t>
            </a:r>
          </a:p>
          <a:p>
            <a:pPr algn="ctr"/>
            <a:r>
              <a:rPr lang="ru-RU" sz="2000" dirty="0" smtClean="0"/>
              <a:t>Посетители Форума имеют возможность познакомиться с новыми подходами к организации образовательного процесса</a:t>
            </a:r>
            <a:endParaRPr lang="ru-RU" sz="2000" dirty="0"/>
          </a:p>
        </p:txBody>
      </p:sp>
      <p:pic>
        <p:nvPicPr>
          <p:cNvPr id="9" name="Рисунок 8" descr="Горизонт_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414" y="4357694"/>
            <a:ext cx="3357586" cy="2020671"/>
          </a:xfrm>
          <a:prstGeom prst="rect">
            <a:avLst/>
          </a:prstGeom>
        </p:spPr>
      </p:pic>
      <p:pic>
        <p:nvPicPr>
          <p:cNvPr id="10" name="Рисунок 9" descr="технолог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357694"/>
            <a:ext cx="3000396" cy="1994944"/>
          </a:xfrm>
          <a:prstGeom prst="rect">
            <a:avLst/>
          </a:prstGeom>
        </p:spPr>
      </p:pic>
      <p:pic>
        <p:nvPicPr>
          <p:cNvPr id="1026" name="Picture 2" descr="X:\Shulzhenko_Petr\Папка Белик\роф\фото\a2010\DSC_0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81366"/>
            <a:ext cx="2928958" cy="1947568"/>
          </a:xfrm>
          <a:prstGeom prst="rect">
            <a:avLst/>
          </a:prstGeom>
          <a:noFill/>
        </p:spPr>
      </p:pic>
      <p:sp>
        <p:nvSpPr>
          <p:cNvPr id="7" name="Заголовок 19"/>
          <p:cNvSpPr txBox="1">
            <a:spLocks noGrp="1"/>
          </p:cNvSpPr>
          <p:nvPr>
            <p:ph type="title"/>
          </p:nvPr>
        </p:nvSpPr>
        <p:spPr>
          <a:xfrm>
            <a:off x="1000100" y="714356"/>
            <a:ext cx="30003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Посетителям РОФ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7500990" cy="12144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Целью конкурса  является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стимулирование всех областей индустрии образования к постоянному обновлению и совершенствованию производства продукции и, как результат, к повышению качества обучения.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pic>
        <p:nvPicPr>
          <p:cNvPr id="2050" name="Picture 2" descr="C:\Documents and Settings\kolegov\Рабочий стол\презентация\0_2b8ff_6231ab81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2928958" cy="2500330"/>
          </a:xfrm>
          <a:prstGeom prst="rect">
            <a:avLst/>
          </a:prstGeom>
          <a:noFill/>
          <a:ln w="25400">
            <a:solidFill>
              <a:schemeClr val="tx2">
                <a:lumMod val="75000"/>
                <a:alpha val="96000"/>
              </a:schemeClr>
            </a:solidFill>
          </a:ln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2053" name="Picture 5" descr="X:\Shulzhenko_Petr\Папка Белик\роф\фото\a2010\УчитГазета\0_2b903_b6fe23e7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928958" cy="2571768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>
            <a:outerShdw blurRad="50800" dist="50800" dir="5400000" sx="53000" sy="53000" algn="ctr" rotWithShape="0">
              <a:srgbClr val="000000">
                <a:alpha val="96000"/>
              </a:srgbClr>
            </a:outerShdw>
          </a:effectLst>
        </p:spPr>
      </p:pic>
      <p:sp>
        <p:nvSpPr>
          <p:cNvPr id="15" name="Заголовок 19"/>
          <p:cNvSpPr txBox="1">
            <a:spLocks/>
          </p:cNvSpPr>
          <p:nvPr/>
        </p:nvSpPr>
        <p:spPr>
          <a:xfrm>
            <a:off x="714348" y="571480"/>
            <a:ext cx="70009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Всероссийский конкурс производителей учебной техники и оборудования </a:t>
            </a:r>
            <a:endParaRPr lang="ru-RU" sz="2800" b="1" baseline="-25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" name="Picture 6" descr="X:\Shulzhenko_Petr\Папка Белик\роф\фото\a2010\для рекламы\для модулей\DSC_0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2286016" cy="30003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50800" dir="5400000" sx="53000" sy="53000" algn="ctr" rotWithShape="0">
              <a:srgbClr val="000000">
                <a:alpha val="96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pic>
        <p:nvPicPr>
          <p:cNvPr id="12" name="Picture 27" descr="Rof09_znak_pearl_f"/>
          <p:cNvPicPr>
            <a:picLocks noChangeAspect="1" noChangeArrowheads="1"/>
          </p:cNvPicPr>
          <p:nvPr/>
        </p:nvPicPr>
        <p:blipFill>
          <a:blip r:embed="rId3">
            <a:lum contrast="-24000"/>
          </a:blip>
          <a:srcRect/>
          <a:stretch>
            <a:fillRect/>
          </a:stretch>
        </p:blipFill>
        <p:spPr bwMode="auto">
          <a:xfrm>
            <a:off x="714348" y="857232"/>
            <a:ext cx="704338" cy="5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8596" y="1428737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Гран-при конкурса «Жемчужина российского образования»</a:t>
            </a:r>
            <a:r>
              <a:rPr lang="ru-RU" sz="1000" b="1" baseline="-25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</a:p>
          <a:p>
            <a:pPr algn="l"/>
            <a:r>
              <a:rPr lang="ru-RU" sz="2800" baseline="-25000" dirty="0" smtClean="0">
                <a:latin typeface="Monotype Corsiva" pitchFamily="66" charset="0"/>
              </a:rPr>
              <a:t>Конкурс предназначен для презентации широкой общественности, педагогам, специалистам, научным работникам, органам государственной власти и управления инновационного потенциала образовательной системы Российской Федерации.</a:t>
            </a:r>
            <a:endParaRPr lang="ru-RU" sz="2800" baseline="-25000" dirty="0">
              <a:latin typeface="Monotype Corsiva" pitchFamily="66" charset="0"/>
            </a:endParaRPr>
          </a:p>
        </p:txBody>
      </p:sp>
      <p:sp>
        <p:nvSpPr>
          <p:cNvPr id="19" name="Заголовок 19"/>
          <p:cNvSpPr txBox="1">
            <a:spLocks/>
          </p:cNvSpPr>
          <p:nvPr/>
        </p:nvSpPr>
        <p:spPr>
          <a:xfrm>
            <a:off x="1500166" y="714357"/>
            <a:ext cx="5500726" cy="830997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V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Всероссийский профессиональный конкурс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Инноватика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 Образовании»</a:t>
            </a:r>
            <a:endParaRPr kumimoji="0" lang="ru-RU" sz="2400" b="1" i="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Горизонт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071811"/>
            <a:ext cx="8358246" cy="357189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~1\kolegov\LOCALS~1\Temp\Rar$DR03.733\rof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5" y="0"/>
            <a:ext cx="1214415" cy="2071678"/>
          </a:xfrm>
          <a:prstGeom prst="rect">
            <a:avLst/>
          </a:prstGeom>
          <a:noFill/>
        </p:spPr>
      </p:pic>
      <p:sp>
        <p:nvSpPr>
          <p:cNvPr id="13" name="Заголовок 19"/>
          <p:cNvSpPr txBox="1">
            <a:spLocks noGrp="1"/>
          </p:cNvSpPr>
          <p:nvPr>
            <p:ph type="title"/>
          </p:nvPr>
        </p:nvSpPr>
        <p:spPr>
          <a:xfrm>
            <a:off x="1214414" y="642918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Статус посетителя РОФ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-20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9819" t="31941" r="33040" b="30128"/>
          <a:stretch>
            <a:fillRect/>
          </a:stretch>
        </p:blipFill>
        <p:spPr bwMode="auto">
          <a:xfrm>
            <a:off x="714348" y="1142984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1310</TotalTime>
  <Words>399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Организатор</vt:lpstr>
      <vt:lpstr>Презентация PowerPoint</vt:lpstr>
      <vt:lpstr>Презентация PowerPoint</vt:lpstr>
      <vt:lpstr>К участию в форуме приглашаются:</vt:lpstr>
      <vt:lpstr>Посетителям РОФ</vt:lpstr>
      <vt:lpstr>Презентация PowerPoint</vt:lpstr>
      <vt:lpstr>Презентация PowerPoint</vt:lpstr>
      <vt:lpstr>Статус посетителя РОФ -2010</vt:lpstr>
      <vt:lpstr>Презентация PowerPoint</vt:lpstr>
      <vt:lpstr>Координаты дирекции: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 V. Shulzhenko</dc:creator>
  <cp:lastModifiedBy>Giniatova</cp:lastModifiedBy>
  <cp:revision>159</cp:revision>
  <dcterms:modified xsi:type="dcterms:W3CDTF">2011-01-25T14:55:01Z</dcterms:modified>
</cp:coreProperties>
</file>