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0" r:id="rId15"/>
    <p:sldId id="271" r:id="rId16"/>
    <p:sldId id="272" r:id="rId17"/>
    <p:sldId id="277" r:id="rId18"/>
    <p:sldId id="273" r:id="rId19"/>
    <p:sldId id="274" r:id="rId20"/>
    <p:sldId id="275" r:id="rId21"/>
    <p:sldId id="281" r:id="rId22"/>
    <p:sldId id="276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 autoAdjust="0"/>
    <p:restoredTop sz="94660"/>
  </p:normalViewPr>
  <p:slideViewPr>
    <p:cSldViewPr>
      <p:cViewPr varScale="1">
        <p:scale>
          <a:sx n="109" d="100"/>
          <a:sy n="109" d="100"/>
        </p:scale>
        <p:origin x="171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5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20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23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03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3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0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19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7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03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1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8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lumMod val="93000"/>
                <a:lumOff val="7000"/>
              </a:srgbClr>
            </a:gs>
            <a:gs pos="9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6E092-E6F3-4988-9F60-20BBDD9AE7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31855-7366-43B5-911B-26B0566141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2.jpeg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3.jpeg"/><Relationship Id="rId5" Type="http://schemas.openxmlformats.org/officeDocument/2006/relationships/image" Target="../media/image81.emf"/><Relationship Id="rId10" Type="http://schemas.openxmlformats.org/officeDocument/2006/relationships/image" Target="../media/image87.jpeg"/><Relationship Id="rId4" Type="http://schemas.openxmlformats.org/officeDocument/2006/relationships/package" Target="../embeddings/_________Microsoft_Word.docx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5" Type="http://schemas.openxmlformats.org/officeDocument/2006/relationships/image" Target="../media/image30.jpeg"/><Relationship Id="rId2" Type="http://schemas.openxmlformats.org/officeDocument/2006/relationships/image" Target="../media/image1.pn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8556" y="2782793"/>
            <a:ext cx="6660232" cy="14200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60648"/>
            <a:ext cx="1556004" cy="223224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467544" y="44624"/>
            <a:ext cx="72736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учреждение «Детский сад № 8 «Теремок» общеразвивающего вида»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Нурлат Республики Татарстан.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Татарстан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Республикасы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Нурлат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шәһәре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нче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номерлы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Теремкәй"балалар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бакчасы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автономияле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мәктәпкәчә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белем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бирү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оешмасы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009" y="2204864"/>
            <a:ext cx="518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- разные, но мы – вместе! </a:t>
            </a:r>
          </a:p>
          <a:p>
            <a:pPr algn="ctr"/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Һәрберебез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төрле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әмма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бергә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261" y="3356992"/>
            <a:ext cx="5097463" cy="3414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5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Tatyana\Desktop\проект новый\фото\зум тат\IMG-20210412-WA00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b="20928"/>
          <a:stretch/>
        </p:blipFill>
        <p:spPr bwMode="auto">
          <a:xfrm>
            <a:off x="214282" y="714356"/>
            <a:ext cx="5270533" cy="238025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atyana\Desktop\проект новый\фото\зум тат\IMG-20210412-WA00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785794"/>
            <a:ext cx="2691815" cy="583226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IMG-20210414-WA0032.jpg"/>
          <p:cNvPicPr>
            <a:picLocks noChangeAspect="1"/>
          </p:cNvPicPr>
          <p:nvPr/>
        </p:nvPicPr>
        <p:blipFill>
          <a:blip r:embed="rId5"/>
          <a:srcRect t="11458"/>
          <a:stretch>
            <a:fillRect/>
          </a:stretch>
        </p:blipFill>
        <p:spPr>
          <a:xfrm>
            <a:off x="571472" y="3429000"/>
            <a:ext cx="2601996" cy="307181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MG-20210414-WA00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0" y="3500438"/>
            <a:ext cx="2196701" cy="292893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857356" y="214290"/>
            <a:ext cx="460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Виртуальные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онлайн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– встречи через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ZOOM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5590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040"/>
            <a:ext cx="3571899" cy="267892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28800"/>
            <a:ext cx="2023886" cy="201622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714348" y="214290"/>
            <a:ext cx="8367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Онлайн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– занятия журнала «</a:t>
            </a:r>
            <a:r>
              <a:rPr lang="tt-RU" b="1" dirty="0" smtClean="0">
                <a:solidFill>
                  <a:schemeClr val="accent3">
                    <a:lumMod val="50000"/>
                  </a:schemeClr>
                </a:solidFill>
              </a:rPr>
              <a:t>Салават күпере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»  по изобразительной деятельности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на татарском языке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7" y="955785"/>
            <a:ext cx="2878306" cy="2158729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13" y="955785"/>
            <a:ext cx="2927130" cy="2195348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97" y="3861048"/>
            <a:ext cx="3235280" cy="2606916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733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8"/>
          <a:stretch/>
        </p:blipFill>
        <p:spPr>
          <a:xfrm>
            <a:off x="7085470" y="576064"/>
            <a:ext cx="1760121" cy="321297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000504"/>
            <a:ext cx="3225571" cy="241917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8" b="7649"/>
          <a:stretch/>
        </p:blipFill>
        <p:spPr>
          <a:xfrm>
            <a:off x="3643306" y="3786190"/>
            <a:ext cx="2244416" cy="307181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4143380"/>
            <a:ext cx="2847260" cy="201288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857232"/>
            <a:ext cx="3757147" cy="265613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IMG-20210414-WA003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58" y="714356"/>
            <a:ext cx="3961714" cy="264320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1857356" y="214290"/>
            <a:ext cx="496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Участие педагогов в муниципальных конкурсах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8082" y="3071810"/>
            <a:ext cx="131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Нурлатская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красавица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8596" y="2714620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Эхо веков в  истории семьи – </a:t>
            </a:r>
            <a:r>
              <a:rPr lang="ru-RU" b="1" dirty="0" err="1" smtClean="0">
                <a:solidFill>
                  <a:schemeClr val="bg1"/>
                </a:solidFill>
              </a:rPr>
              <a:t>Тарихта</a:t>
            </a:r>
            <a:r>
              <a:rPr lang="ru-RU" b="1" dirty="0" smtClean="0">
                <a:solidFill>
                  <a:schemeClr val="bg1"/>
                </a:solidFill>
              </a:rPr>
              <a:t> без </a:t>
            </a:r>
            <a:r>
              <a:rPr lang="ru-RU" b="1" dirty="0" err="1" smtClean="0">
                <a:solidFill>
                  <a:schemeClr val="bg1"/>
                </a:solidFill>
              </a:rPr>
              <a:t>эзлебез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7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714356"/>
            <a:ext cx="3320918" cy="265673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785794"/>
            <a:ext cx="3320093" cy="265607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r="42421" b="44834"/>
          <a:stretch/>
        </p:blipFill>
        <p:spPr>
          <a:xfrm>
            <a:off x="500034" y="3638052"/>
            <a:ext cx="2071702" cy="298189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3930" r="9579" b="4842"/>
          <a:stretch/>
        </p:blipFill>
        <p:spPr>
          <a:xfrm>
            <a:off x="6572264" y="3577054"/>
            <a:ext cx="2071703" cy="294662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3930" r="5836"/>
          <a:stretch/>
        </p:blipFill>
        <p:spPr>
          <a:xfrm>
            <a:off x="3500431" y="3499848"/>
            <a:ext cx="2214578" cy="3144977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2643174" y="214290"/>
            <a:ext cx="343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Участие родителей в конкурсах 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77281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0" t="30176" r="24287" b="8070"/>
          <a:stretch/>
        </p:blipFill>
        <p:spPr>
          <a:xfrm>
            <a:off x="3071802" y="1571612"/>
            <a:ext cx="3388092" cy="423511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газ.png"/>
          <p:cNvPicPr>
            <a:picLocks noChangeAspect="1"/>
          </p:cNvPicPr>
          <p:nvPr/>
        </p:nvPicPr>
        <p:blipFill>
          <a:blip r:embed="rId4"/>
          <a:srcRect l="29687" r="28906"/>
          <a:stretch>
            <a:fillRect/>
          </a:stretch>
        </p:blipFill>
        <p:spPr>
          <a:xfrm>
            <a:off x="0" y="0"/>
            <a:ext cx="3214678" cy="438420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Users\User\Pictures\2021-04-15\0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5"/>
          <a:stretch>
            <a:fillRect/>
          </a:stretch>
        </p:blipFill>
        <p:spPr bwMode="auto">
          <a:xfrm>
            <a:off x="6173787" y="2565081"/>
            <a:ext cx="2970213" cy="429291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3643306" y="428604"/>
            <a:ext cx="5419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Газета «Вести «Теремка» –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Теремкей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tt-RU" b="1" dirty="0" smtClean="0">
                <a:solidFill>
                  <a:schemeClr val="accent3">
                    <a:lumMod val="50000"/>
                  </a:schemeClr>
                </a:solidFill>
              </a:rPr>
              <a:t>яңаклыклары”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Доступна в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цыфровом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и печатном формате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5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КТН\полилинг все\билингвалка\грант билингв все\фото през умк\асф игры\на асф фото\IMG-20200521-WA00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0"/>
          <a:stretch/>
        </p:blipFill>
        <p:spPr bwMode="auto">
          <a:xfrm>
            <a:off x="4286248" y="2786058"/>
            <a:ext cx="2214578" cy="193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220486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465313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774501"/>
              </p:ext>
            </p:extLst>
          </p:nvPr>
        </p:nvGraphicFramePr>
        <p:xfrm>
          <a:off x="7025210" y="3911231"/>
          <a:ext cx="1774855" cy="2643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Документ" r:id="rId4" imgW="5999913" imgH="8934779" progId="Word.Document.12">
                  <p:embed/>
                </p:oleObj>
              </mc:Choice>
              <mc:Fallback>
                <p:oleObj name="Документ" r:id="rId4" imgW="5999913" imgH="8934779" progId="Word.Document.12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5210" y="3911231"/>
                        <a:ext cx="1774855" cy="26431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4000504"/>
            <a:ext cx="1857388" cy="255390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C:\Users\Tatyana\Pictures\2020-09-21 брош1\брош1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214422"/>
            <a:ext cx="1928826" cy="265213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:\Users\Tatyana\Pictures\2020-09-21 брош2\брош2 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1071546"/>
            <a:ext cx="2005247" cy="2757214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357596"/>
            <a:ext cx="2500330" cy="187786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b="12909"/>
          <a:stretch/>
        </p:blipFill>
        <p:spPr>
          <a:xfrm>
            <a:off x="3461742" y="4509683"/>
            <a:ext cx="3250995" cy="2348317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785786" y="0"/>
            <a:ext cx="8560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Выпуск брошюр «Методические рекомендации «Дидактические игры на асфальте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 обучении детей татарскому и английскому языкам» и «Методические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рекомендации «Дидактические напольные игры в обучении детей английскому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и татарскому языкам»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364" y="6500834"/>
            <a:ext cx="3239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Тираж более 300 экземпляров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5" y="785794"/>
            <a:ext cx="2196719" cy="292895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1"/>
          <a:stretch/>
        </p:blipFill>
        <p:spPr>
          <a:xfrm>
            <a:off x="500034" y="714356"/>
            <a:ext cx="2552206" cy="314327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6" y="714356"/>
            <a:ext cx="2357454" cy="314327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4469196"/>
            <a:ext cx="4246762" cy="238880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40434"/>
          <a:stretch/>
        </p:blipFill>
        <p:spPr>
          <a:xfrm>
            <a:off x="5786446" y="4500570"/>
            <a:ext cx="2502321" cy="21260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1000100" y="0"/>
            <a:ext cx="7600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МО воспитателей, старших воспитателей, воспитателей по обучению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татарскому и английскому языкам 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Нурлатского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муниципального района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3857628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Республиканский семинар – практикум «Новые приоритеты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билингвального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образования  в дошкольной образовательной организации»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8"/>
          <a:stretch>
            <a:fillRect/>
          </a:stretch>
        </p:blipFill>
        <p:spPr bwMode="auto">
          <a:xfrm>
            <a:off x="285720" y="1071546"/>
            <a:ext cx="2571768" cy="25286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8"/>
          <a:stretch>
            <a:fillRect/>
          </a:stretch>
        </p:blipFill>
        <p:spPr bwMode="auto">
          <a:xfrm>
            <a:off x="3071802" y="1142984"/>
            <a:ext cx="2786082" cy="244638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скаг н газ2.png"/>
          <p:cNvPicPr>
            <a:picLocks noChangeAspect="1"/>
          </p:cNvPicPr>
          <p:nvPr/>
        </p:nvPicPr>
        <p:blipFill>
          <a:blip r:embed="rId5" cstate="print"/>
          <a:srcRect r="25781"/>
          <a:stretch>
            <a:fillRect/>
          </a:stretch>
        </p:blipFill>
        <p:spPr>
          <a:xfrm>
            <a:off x="357158" y="3929066"/>
            <a:ext cx="3039139" cy="231237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скан газ.png"/>
          <p:cNvPicPr>
            <a:picLocks noChangeAspect="1"/>
          </p:cNvPicPr>
          <p:nvPr/>
        </p:nvPicPr>
        <p:blipFill>
          <a:blip r:embed="rId6" cstate="print"/>
          <a:srcRect r="25000"/>
          <a:stretch>
            <a:fillRect/>
          </a:stretch>
        </p:blipFill>
        <p:spPr>
          <a:xfrm>
            <a:off x="5929322" y="1285860"/>
            <a:ext cx="3036122" cy="228601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214678" y="357166"/>
            <a:ext cx="3383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Распространение опыта работы</a:t>
            </a:r>
          </a:p>
          <a:p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Рисунок 7" descr="Свидетельство проекта infourok.ru №ВЯ561377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768" y="3714752"/>
            <a:ext cx="1785950" cy="252422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сертификат 0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43570" y="3643314"/>
            <a:ext cx="1974410" cy="271462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IMG-20210301-WA00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3306" y="3714752"/>
            <a:ext cx="1849806" cy="257174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1714480" y="6211669"/>
            <a:ext cx="5673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5 сюжетов «Нурлат ТВ» и 4 «Нурлат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информ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16 публикаций по теме УМК за 2020-2021 учебный год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КТН\фото\20-21\лего\IMG-20210215-WA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928670"/>
            <a:ext cx="2140149" cy="213123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1000108"/>
            <a:ext cx="2771799" cy="207884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16"/>
          <a:stretch/>
        </p:blipFill>
        <p:spPr>
          <a:xfrm>
            <a:off x="4572000" y="1142984"/>
            <a:ext cx="1824005" cy="21481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/>
          <a:stretch/>
        </p:blipFill>
        <p:spPr>
          <a:xfrm>
            <a:off x="2714612" y="857232"/>
            <a:ext cx="1706856" cy="245629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5"/>
          <a:stretch/>
        </p:blipFill>
        <p:spPr>
          <a:xfrm>
            <a:off x="214282" y="3286124"/>
            <a:ext cx="3254506" cy="27089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4149080"/>
            <a:ext cx="3386150" cy="27089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91" y="3214686"/>
            <a:ext cx="3755909" cy="281693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1571604" y="214290"/>
            <a:ext cx="6809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Цифровая лаборатория «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Наураша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»  и  центр «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Леготека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» помогает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закреплять  лексический минимум по УМК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1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7" y="3886224"/>
            <a:ext cx="3450181" cy="2587635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1111" r="-5098" b="21667"/>
          <a:stretch/>
        </p:blipFill>
        <p:spPr>
          <a:xfrm>
            <a:off x="5143504" y="3929066"/>
            <a:ext cx="3468236" cy="264613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857232"/>
            <a:ext cx="3786214" cy="28347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3000364" y="214290"/>
            <a:ext cx="409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Духовное богатство народа – его язык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IMG-20210415-WA0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1000108"/>
            <a:ext cx="3333774" cy="250033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MG-20210415-WA00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3714752"/>
            <a:ext cx="3809995" cy="2857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071538" y="285728"/>
            <a:ext cx="798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Волонтерство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– один из любимых видов деятельности и старших,  и младших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Рисунок 8" descr="IMAG1743.jpg"/>
          <p:cNvPicPr>
            <a:picLocks noChangeAspect="1"/>
          </p:cNvPicPr>
          <p:nvPr/>
        </p:nvPicPr>
        <p:blipFill>
          <a:blip r:embed="rId5" cstate="print"/>
          <a:srcRect t="10416"/>
          <a:stretch>
            <a:fillRect/>
          </a:stretch>
        </p:blipFill>
        <p:spPr>
          <a:xfrm>
            <a:off x="4929190" y="1071545"/>
            <a:ext cx="3380237" cy="537165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785794"/>
            <a:ext cx="3776315" cy="252028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39" y="764704"/>
            <a:ext cx="3460141" cy="518457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G-20200326-WA0017.jpg"/>
          <p:cNvPicPr>
            <a:picLocks noChangeAspect="1"/>
          </p:cNvPicPr>
          <p:nvPr/>
        </p:nvPicPr>
        <p:blipFill>
          <a:blip r:embed="rId5"/>
          <a:srcRect t="6757"/>
          <a:stretch>
            <a:fillRect/>
          </a:stretch>
        </p:blipFill>
        <p:spPr>
          <a:xfrm>
            <a:off x="1428728" y="3429000"/>
            <a:ext cx="2643188" cy="328612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2928926" y="142852"/>
            <a:ext cx="357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Мини-музеи в кукольных уголках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3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714356"/>
            <a:ext cx="8456210" cy="564360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4143372" y="285728"/>
            <a:ext cx="230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Мини – музей в ДОУ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2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785794"/>
            <a:ext cx="3964809" cy="264320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1" y="1100876"/>
            <a:ext cx="3500462" cy="262534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3214678" y="214290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Наши социальные партнеры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752" y="4071942"/>
            <a:ext cx="42008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Музей  истории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Закамья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и г.Нурлат</a:t>
            </a:r>
          </a:p>
          <a:p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Межпоселенческая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детская библиотека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Дом Дружбы народов НМР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Центр детского творчества «Килечек»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Детская школа искусств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МСОШ № 9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Детский сад № 136 г.Казани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Рисунок 7" descr="C:\Users\User\AppData\Local\Microsoft\Windows\Temporary Internet Files\Content.Word\20210329_1044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83567" y="3861048"/>
            <a:ext cx="37444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693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3" b="13290"/>
          <a:stretch/>
        </p:blipFill>
        <p:spPr>
          <a:xfrm>
            <a:off x="323528" y="1046406"/>
            <a:ext cx="8748464" cy="462287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027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57"/>
            <a:ext cx="1253436" cy="1772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48" y="302256"/>
            <a:ext cx="1479161" cy="19818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86" y="27087"/>
            <a:ext cx="1376910" cy="1844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89" y="392984"/>
            <a:ext cx="1224136" cy="1640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25" y="27087"/>
            <a:ext cx="1249205" cy="16737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94" y="156943"/>
            <a:ext cx="1371593" cy="18377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7" y="2204864"/>
            <a:ext cx="1354889" cy="1815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41" y="302256"/>
            <a:ext cx="1263137" cy="16923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76" y="2454517"/>
            <a:ext cx="1166679" cy="16519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85" y="1879923"/>
            <a:ext cx="1332969" cy="17859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33" y="1820215"/>
            <a:ext cx="1216569" cy="16726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0" b="5555"/>
          <a:stretch/>
        </p:blipFill>
        <p:spPr>
          <a:xfrm>
            <a:off x="5373159" y="1820215"/>
            <a:ext cx="1289417" cy="17863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r="1375" b="5265"/>
          <a:stretch/>
        </p:blipFill>
        <p:spPr>
          <a:xfrm>
            <a:off x="204877" y="4084449"/>
            <a:ext cx="1368607" cy="19423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653136"/>
            <a:ext cx="1367549" cy="19363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"/>
          <a:stretch/>
        </p:blipFill>
        <p:spPr>
          <a:xfrm>
            <a:off x="4864776" y="3581779"/>
            <a:ext cx="1273417" cy="18278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r="4170" b="3175"/>
          <a:stretch/>
        </p:blipFill>
        <p:spPr>
          <a:xfrm>
            <a:off x="2203099" y="4058557"/>
            <a:ext cx="1418019" cy="19444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r="4170" b="3912"/>
          <a:stretch/>
        </p:blipFill>
        <p:spPr>
          <a:xfrm>
            <a:off x="7669608" y="1971673"/>
            <a:ext cx="1369164" cy="17925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 r="4170" b="6039"/>
          <a:stretch/>
        </p:blipFill>
        <p:spPr>
          <a:xfrm>
            <a:off x="4929190" y="4714884"/>
            <a:ext cx="1434181" cy="184268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t="4407" r="4170" b="6040"/>
          <a:stretch/>
        </p:blipFill>
        <p:spPr>
          <a:xfrm>
            <a:off x="6349227" y="4058557"/>
            <a:ext cx="1477280" cy="19363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2288" r="4170" b="2361"/>
          <a:stretch/>
        </p:blipFill>
        <p:spPr>
          <a:xfrm>
            <a:off x="3571868" y="4500570"/>
            <a:ext cx="1349676" cy="19303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t="4769" r="5698" b="5750"/>
          <a:stretch/>
        </p:blipFill>
        <p:spPr>
          <a:xfrm>
            <a:off x="7524328" y="4683216"/>
            <a:ext cx="1440160" cy="19173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18" y="2914666"/>
            <a:ext cx="1391204" cy="19168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55" y="2228423"/>
            <a:ext cx="1292353" cy="178829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43108" y="6488668"/>
            <a:ext cx="564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Достижения воспитанников за 2020-2021 учебный год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КТН\фото\20-21\фото гиз\IMG-20200723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480" y="1666528"/>
            <a:ext cx="2818656" cy="375820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" y="-56402"/>
            <a:ext cx="316523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69" y="18103"/>
            <a:ext cx="316523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4612" y="28572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240" y="285728"/>
            <a:ext cx="2822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Публикации в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инстаграм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о  мероприятиях в рамках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100-летия Татарстана и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Года родных языков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8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4106166" cy="27404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32"/>
          <a:stretch/>
        </p:blipFill>
        <p:spPr>
          <a:xfrm>
            <a:off x="5000628" y="285728"/>
            <a:ext cx="3606861" cy="281976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32"/>
          <a:stretch/>
        </p:blipFill>
        <p:spPr>
          <a:xfrm>
            <a:off x="714348" y="3429000"/>
            <a:ext cx="3518121" cy="303148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3500438"/>
            <a:ext cx="4109585" cy="273972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143240" y="3000372"/>
            <a:ext cx="285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Создание языковой среды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1736" y="6488668"/>
            <a:ext cx="340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Языковая студия «Бала студия»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4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5" b="20278"/>
          <a:stretch/>
        </p:blipFill>
        <p:spPr>
          <a:xfrm>
            <a:off x="857224" y="428604"/>
            <a:ext cx="2517270" cy="303937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7" b="34444"/>
          <a:stretch/>
        </p:blipFill>
        <p:spPr>
          <a:xfrm>
            <a:off x="4786314" y="3786190"/>
            <a:ext cx="3888741" cy="284747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IMG-20210415-WA0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34" y="214290"/>
            <a:ext cx="4679073" cy="312181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285720" y="4214818"/>
            <a:ext cx="42681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Практическая значимость проекта в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решении проблемы интеграции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личности в единое  общественное и 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духовное пространство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России при сохранении органичной 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взаимосвязи с родным языком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7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КТН\фото\20-21\фото гиз\IMG-20210113-WA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857628"/>
            <a:ext cx="3643338" cy="273250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285728"/>
            <a:ext cx="3799084" cy="284931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3857628"/>
            <a:ext cx="3677538" cy="275815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8"/>
          <a:stretch/>
        </p:blipFill>
        <p:spPr>
          <a:xfrm>
            <a:off x="4786314" y="357166"/>
            <a:ext cx="4123618" cy="271634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285852" y="3286124"/>
            <a:ext cx="6422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Внедрение ИКТ технологий началось с мультфильмов по УМК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КТН\полилинг все\билингвалка\грант билингв все\диск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14290"/>
            <a:ext cx="2605397" cy="2586899"/>
          </a:xfrm>
          <a:prstGeom prst="ellipse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000108"/>
            <a:ext cx="2514600" cy="32575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429309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 descr="игра1.png"/>
          <p:cNvPicPr>
            <a:picLocks noChangeAspect="1"/>
          </p:cNvPicPr>
          <p:nvPr/>
        </p:nvPicPr>
        <p:blipFill>
          <a:blip r:embed="rId5"/>
          <a:srcRect l="33593" t="20947" r="17969" b="16797"/>
          <a:stretch>
            <a:fillRect/>
          </a:stretch>
        </p:blipFill>
        <p:spPr>
          <a:xfrm>
            <a:off x="6286512" y="2214554"/>
            <a:ext cx="2657494" cy="192882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игра2.png"/>
          <p:cNvPicPr>
            <a:picLocks noChangeAspect="1"/>
          </p:cNvPicPr>
          <p:nvPr/>
        </p:nvPicPr>
        <p:blipFill>
          <a:blip r:embed="rId6" cstate="print"/>
          <a:srcRect l="13281" r="12500"/>
          <a:stretch>
            <a:fillRect/>
          </a:stretch>
        </p:blipFill>
        <p:spPr>
          <a:xfrm>
            <a:off x="6286512" y="285728"/>
            <a:ext cx="2548286" cy="193889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игра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2928934"/>
            <a:ext cx="2786082" cy="157331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Безымянный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58" y="4714884"/>
            <a:ext cx="2909610" cy="164307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игра4.png"/>
          <p:cNvPicPr>
            <a:picLocks noChangeAspect="1"/>
          </p:cNvPicPr>
          <p:nvPr/>
        </p:nvPicPr>
        <p:blipFill>
          <a:blip r:embed="rId9" cstate="print"/>
          <a:srcRect l="13281" r="12500"/>
          <a:stretch>
            <a:fillRect/>
          </a:stretch>
        </p:blipFill>
        <p:spPr>
          <a:xfrm>
            <a:off x="3214678" y="4786322"/>
            <a:ext cx="2357454" cy="179369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игра5.png"/>
          <p:cNvPicPr>
            <a:picLocks noChangeAspect="1"/>
          </p:cNvPicPr>
          <p:nvPr/>
        </p:nvPicPr>
        <p:blipFill>
          <a:blip r:embed="rId10" cstate="print"/>
          <a:srcRect l="13281" r="12500"/>
          <a:stretch>
            <a:fillRect/>
          </a:stretch>
        </p:blipFill>
        <p:spPr>
          <a:xfrm>
            <a:off x="5429256" y="4214818"/>
            <a:ext cx="3143272" cy="239159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3071802" y="428604"/>
            <a:ext cx="328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Авторские ИКТ игры педагогов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2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/>
          <a:stretch/>
        </p:blipFill>
        <p:spPr>
          <a:xfrm>
            <a:off x="1714480" y="3286124"/>
            <a:ext cx="2863655" cy="333590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93" y="2046518"/>
            <a:ext cx="3869523" cy="469477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356"/>
            <a:ext cx="3386150" cy="27089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785794"/>
            <a:ext cx="3507904" cy="280632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214546" y="214290"/>
            <a:ext cx="523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Использование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QR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– кодов в работе с родителями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358</Words>
  <Application>Microsoft Office PowerPoint</Application>
  <PresentationFormat>Экран (4:3)</PresentationFormat>
  <Paragraphs>65</Paragraphs>
  <Slides>24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1_Тема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Tatyana</dc:creator>
  <cp:lastModifiedBy>Admin</cp:lastModifiedBy>
  <cp:revision>76</cp:revision>
  <dcterms:created xsi:type="dcterms:W3CDTF">2021-04-12T05:29:35Z</dcterms:created>
  <dcterms:modified xsi:type="dcterms:W3CDTF">2021-04-19T05:56:15Z</dcterms:modified>
</cp:coreProperties>
</file>