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-762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BDE7D-1D8A-4CAD-99E0-AE044DA6716E}" type="datetimeFigureOut">
              <a:rPr lang="ru-RU"/>
              <a:pPr>
                <a:defRPr/>
              </a:pPr>
              <a:t>11.08.2017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64E7B-A5F7-45C9-A875-DFC411898B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47082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E6D9D-C27C-4DA7-B3B3-63DD7733ACC2}" type="datetimeFigureOut">
              <a:rPr lang="ru-RU"/>
              <a:pPr>
                <a:defRPr/>
              </a:pPr>
              <a:t>11.08.2017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B3C57-834D-4A50-ABB1-882C2F3CC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27845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97E-E072-48B6-9213-E000FA8F96C9}" type="datetimeFigureOut">
              <a:rPr lang="ru-RU"/>
              <a:pPr>
                <a:defRPr/>
              </a:pPr>
              <a:t>11.08.2017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ADBF2-85DE-4EA4-91DF-7E73B8EC6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2670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359EA-DD42-405E-B645-B6FDDE9C6B87}" type="datetimeFigureOut">
              <a:rPr lang="ru-RU"/>
              <a:pPr>
                <a:defRPr/>
              </a:pPr>
              <a:t>11.08.2017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04B33-8CB9-4DDF-88CC-AF53A6AB2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8065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7D7CC-5608-424B-8A93-B85CE56F2E1B}" type="datetimeFigureOut">
              <a:rPr lang="ru-RU"/>
              <a:pPr>
                <a:defRPr/>
              </a:pPr>
              <a:t>11.08.2017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9E588-5436-47FC-B1C4-650B59E48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24350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15CF2-9E60-4C5B-9C05-BFCC281C9697}" type="datetimeFigureOut">
              <a:rPr lang="ru-RU"/>
              <a:pPr>
                <a:defRPr/>
              </a:pPr>
              <a:t>11.08.2017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B8130-5929-43A6-B8E4-9F22A4C24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46437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8705E-F7BB-4161-A7EA-79B42865B610}" type="datetimeFigureOut">
              <a:rPr lang="ru-RU"/>
              <a:pPr>
                <a:defRPr/>
              </a:pPr>
              <a:t>11.08.2017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AB4BC-C534-4DC4-A338-C49963F22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35585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4FFEE-53BA-4F39-A6F7-5879FE64BDD6}" type="datetimeFigureOut">
              <a:rPr lang="ru-RU"/>
              <a:pPr>
                <a:defRPr/>
              </a:pPr>
              <a:t>11.08.2017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C98DF-B259-4474-BA61-12CE6ED30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24700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A8FD2-EDED-43A9-8A7F-A1A2D12D8BF4}" type="datetimeFigureOut">
              <a:rPr lang="ru-RU"/>
              <a:pPr>
                <a:defRPr/>
              </a:pPr>
              <a:t>11.08.2017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6185C-5902-4155-A825-C2BBEA63D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95171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8A269-893E-4C1F-84A4-8E164C49C6C6}" type="datetimeFigureOut">
              <a:rPr lang="ru-RU"/>
              <a:pPr>
                <a:defRPr/>
              </a:pPr>
              <a:t>11.08.2017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E0034-5398-460D-8C2D-BBA002A6C6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42399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843AF-C9E9-4679-9DED-5DC8C254A69C}" type="datetimeFigureOut">
              <a:rPr lang="ru-RU"/>
              <a:pPr>
                <a:defRPr/>
              </a:pPr>
              <a:t>11.08.2017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88325-0523-4265-AAA8-3589FB2AE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26278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9D4899-E2CD-4508-A089-D394592C52F8}" type="datetimeFigureOut">
              <a:rPr lang="ru-RU"/>
              <a:pPr>
                <a:defRPr/>
              </a:pPr>
              <a:t>11.08.2017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F90CC2-CC1B-46B3-984A-0E32238B98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" y="-20538"/>
            <a:ext cx="9137744" cy="51418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07504" y="3075806"/>
            <a:ext cx="8712968" cy="919286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КОВАЛЬДЖИ АЛЕКСАНДР КИРИЛЛОВИЧ</a:t>
            </a:r>
          </a:p>
          <a:p>
            <a:pPr>
              <a:spcBef>
                <a:spcPts val="0"/>
              </a:spcBef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заместитель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директора по науке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spcBef>
                <a:spcPts val="0"/>
              </a:spcBef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ресурсного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</a:t>
            </a:r>
          </a:p>
          <a:p>
            <a:pPr>
              <a:spcBef>
                <a:spcPts val="0"/>
              </a:spcBef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ГБОУ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«Лицей - Вторая школа»</a:t>
            </a: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t="-25317" r="3548" b="-12151"/>
          <a:stretch>
            <a:fillRect/>
          </a:stretch>
        </p:blipFill>
        <p:spPr bwMode="auto">
          <a:xfrm>
            <a:off x="6257" y="286942"/>
            <a:ext cx="9137744" cy="61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55" y="1275606"/>
            <a:ext cx="91022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«Неформальные методы оценки учеников и воспитание самооценки»</a:t>
            </a:r>
          </a:p>
        </p:txBody>
      </p:sp>
      <p:pic>
        <p:nvPicPr>
          <p:cNvPr id="7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128" y="134965"/>
            <a:ext cx="1080000" cy="106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334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27</Words>
  <Application>Microsoft Office PowerPoint</Application>
  <PresentationFormat>Экран (16:9)</PresentationFormat>
  <Paragraphs>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РДК</cp:lastModifiedBy>
  <cp:revision>29</cp:revision>
  <dcterms:created xsi:type="dcterms:W3CDTF">2016-07-04T10:40:15Z</dcterms:created>
  <dcterms:modified xsi:type="dcterms:W3CDTF">2017-08-11T10:00:46Z</dcterms:modified>
</cp:coreProperties>
</file>