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91" r:id="rId3"/>
    <p:sldId id="292" r:id="rId4"/>
    <p:sldId id="293" r:id="rId5"/>
    <p:sldId id="300" r:id="rId6"/>
    <p:sldId id="301" r:id="rId7"/>
    <p:sldId id="268" r:id="rId8"/>
    <p:sldId id="283" r:id="rId9"/>
    <p:sldId id="302" r:id="rId10"/>
    <p:sldId id="303" r:id="rId11"/>
    <p:sldId id="272" r:id="rId12"/>
    <p:sldId id="273" r:id="rId13"/>
    <p:sldId id="274" r:id="rId14"/>
    <p:sldId id="275" r:id="rId15"/>
    <p:sldId id="276" r:id="rId16"/>
    <p:sldId id="271" r:id="rId17"/>
    <p:sldId id="278" r:id="rId18"/>
    <p:sldId id="284" r:id="rId19"/>
    <p:sldId id="285" r:id="rId20"/>
    <p:sldId id="304" r:id="rId21"/>
    <p:sldId id="288" r:id="rId22"/>
    <p:sldId id="289" r:id="rId23"/>
    <p:sldId id="290" r:id="rId24"/>
    <p:sldId id="28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616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г</c:v>
                </c:pt>
                <c:pt idx="4">
                  <c:v>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17</c:v>
                </c:pt>
                <c:pt idx="2">
                  <c:v>23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989248"/>
        <c:axId val="83991936"/>
      </c:barChart>
      <c:catAx>
        <c:axId val="8398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991936"/>
        <c:crosses val="autoZero"/>
        <c:auto val="1"/>
        <c:lblAlgn val="ctr"/>
        <c:lblOffset val="100"/>
        <c:noMultiLvlLbl val="0"/>
      </c:catAx>
      <c:valAx>
        <c:axId val="83991936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b="1"/>
            </a:pPr>
            <a:endParaRPr lang="ru-RU"/>
          </a:p>
        </c:txPr>
        <c:crossAx val="8398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AE01B-52B2-42A4-BF35-F9535535AA0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F6AABB-CA5D-4FD9-959E-19AF48DC3C7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Franklin Gothic Medium" pitchFamily="34" charset="0"/>
            </a:rPr>
            <a:t>ШКОЛЬНЫЙ ПСИХОЛОГ</a:t>
          </a:r>
          <a:endParaRPr lang="ru-RU" sz="1800" b="1" dirty="0">
            <a:solidFill>
              <a:schemeClr val="bg1"/>
            </a:solidFill>
            <a:latin typeface="Franklin Gothic Medium" pitchFamily="34" charset="0"/>
          </a:endParaRPr>
        </a:p>
      </dgm:t>
    </dgm:pt>
    <dgm:pt modelId="{38A0FF78-5270-458C-A316-141816E102D5}" type="parTrans" cxnId="{5FE1D3F6-09EF-4F39-8F6E-3EC4A69C0936}">
      <dgm:prSet/>
      <dgm:spPr/>
      <dgm:t>
        <a:bodyPr/>
        <a:lstStyle/>
        <a:p>
          <a:endParaRPr lang="ru-RU"/>
        </a:p>
      </dgm:t>
    </dgm:pt>
    <dgm:pt modelId="{DBF7DFEA-2C9B-489A-A0ED-58106D388609}" type="sibTrans" cxnId="{5FE1D3F6-09EF-4F39-8F6E-3EC4A69C0936}">
      <dgm:prSet/>
      <dgm:spPr/>
      <dgm:t>
        <a:bodyPr/>
        <a:lstStyle/>
        <a:p>
          <a:endParaRPr lang="ru-RU"/>
        </a:p>
      </dgm:t>
    </dgm:pt>
    <dgm:pt modelId="{09738018-919A-4922-BE00-BE688291E67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latin typeface="Franklin Gothic Medium" pitchFamily="34" charset="0"/>
              <a:cs typeface="Times New Roman" pitchFamily="18" charset="0"/>
            </a:rPr>
            <a:t>Своевременное выявление детей «группы риска» и  определение других проблемных «мишеней» в образовательном учреждении </a:t>
          </a:r>
          <a:endParaRPr lang="ru-RU" sz="2000" dirty="0">
            <a:latin typeface="Franklin Gothic Medium" pitchFamily="34" charset="0"/>
          </a:endParaRPr>
        </a:p>
      </dgm:t>
    </dgm:pt>
    <dgm:pt modelId="{73A8666E-B0D9-4D56-94CC-A7B2FACE13F9}" type="parTrans" cxnId="{45EBE3E5-82C8-4E4B-A3F8-65B605EFC34E}">
      <dgm:prSet/>
      <dgm:spPr/>
      <dgm:t>
        <a:bodyPr/>
        <a:lstStyle/>
        <a:p>
          <a:endParaRPr lang="ru-RU"/>
        </a:p>
      </dgm:t>
    </dgm:pt>
    <dgm:pt modelId="{6401AD1A-6DAA-417C-A441-B52AEF3ACC55}" type="sibTrans" cxnId="{45EBE3E5-82C8-4E4B-A3F8-65B605EFC34E}">
      <dgm:prSet/>
      <dgm:spPr/>
      <dgm:t>
        <a:bodyPr/>
        <a:lstStyle/>
        <a:p>
          <a:endParaRPr lang="ru-RU"/>
        </a:p>
      </dgm:t>
    </dgm:pt>
    <dgm:pt modelId="{56562B9D-674D-4085-B592-5509D9C6CCD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ru-RU" sz="2000" b="0" dirty="0" smtClean="0">
              <a:latin typeface="Franklin Gothic Medium" pitchFamily="34" charset="0"/>
              <a:cs typeface="Times New Roman" pitchFamily="18" charset="0"/>
            </a:rPr>
            <a:t>Поиск дополнительного ресурса – привлечение специалистов </a:t>
          </a:r>
          <a:r>
            <a:rPr lang="ru-RU" sz="2000" b="0" dirty="0" err="1" smtClean="0">
              <a:latin typeface="Franklin Gothic Medium" pitchFamily="34" charset="0"/>
              <a:cs typeface="Times New Roman" pitchFamily="18" charset="0"/>
            </a:rPr>
            <a:t>ПМСС-Центров</a:t>
          </a:r>
          <a:r>
            <a:rPr lang="ru-RU" sz="2000" b="0" dirty="0" smtClean="0">
              <a:latin typeface="Franklin Gothic Medium" pitchFamily="34" charset="0"/>
              <a:cs typeface="Times New Roman" pitchFamily="18" charset="0"/>
            </a:rPr>
            <a:t> (договор, запрос, выработка плана совместных действий и др.)</a:t>
          </a:r>
          <a:endParaRPr lang="ru-RU" sz="2000" b="0" dirty="0">
            <a:latin typeface="Franklin Gothic Medium" pitchFamily="34" charset="0"/>
          </a:endParaRPr>
        </a:p>
      </dgm:t>
    </dgm:pt>
    <dgm:pt modelId="{88872646-325E-40D7-B14A-133F3859D10A}" type="parTrans" cxnId="{1B7F2FB4-0460-49C3-98F2-AD6FE8B071FC}">
      <dgm:prSet/>
      <dgm:spPr/>
      <dgm:t>
        <a:bodyPr/>
        <a:lstStyle/>
        <a:p>
          <a:endParaRPr lang="ru-RU"/>
        </a:p>
      </dgm:t>
    </dgm:pt>
    <dgm:pt modelId="{B926BB1F-52AF-4320-81DC-9DF66A12AEFC}" type="sibTrans" cxnId="{1B7F2FB4-0460-49C3-98F2-AD6FE8B071FC}">
      <dgm:prSet/>
      <dgm:spPr/>
      <dgm:t>
        <a:bodyPr/>
        <a:lstStyle/>
        <a:p>
          <a:endParaRPr lang="ru-RU"/>
        </a:p>
      </dgm:t>
    </dgm:pt>
    <dgm:pt modelId="{16959915-48A3-43CF-ACB0-E66CA3DADC7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Franklin Gothic Medium" pitchFamily="34" charset="0"/>
              <a:cs typeface="Times New Roman" pitchFamily="18" charset="0"/>
            </a:rPr>
            <a:t>Информирование родителей о возможностях получения помощи в </a:t>
          </a:r>
          <a:r>
            <a:rPr lang="ru-RU" dirty="0" err="1" smtClean="0">
              <a:latin typeface="Franklin Gothic Medium" pitchFamily="34" charset="0"/>
              <a:cs typeface="Times New Roman" pitchFamily="18" charset="0"/>
            </a:rPr>
            <a:t>ПМСС-Центрах</a:t>
          </a:r>
          <a:r>
            <a:rPr lang="ru-RU" dirty="0" smtClean="0">
              <a:latin typeface="Franklin Gothic Medium" pitchFamily="34" charset="0"/>
              <a:cs typeface="Times New Roman" pitchFamily="18" charset="0"/>
            </a:rPr>
            <a:t> </a:t>
          </a:r>
          <a:endParaRPr lang="ru-RU" dirty="0">
            <a:latin typeface="Franklin Gothic Medium" pitchFamily="34" charset="0"/>
          </a:endParaRPr>
        </a:p>
      </dgm:t>
    </dgm:pt>
    <dgm:pt modelId="{E33F8144-C533-41F4-BC53-71C86594948E}" type="parTrans" cxnId="{2E3AB360-116F-4077-B4E4-6A6F9F69EAFF}">
      <dgm:prSet/>
      <dgm:spPr/>
      <dgm:t>
        <a:bodyPr/>
        <a:lstStyle/>
        <a:p>
          <a:endParaRPr lang="ru-RU"/>
        </a:p>
      </dgm:t>
    </dgm:pt>
    <dgm:pt modelId="{6E8CE7AE-196A-400F-B2B6-9E414B194C0F}" type="sibTrans" cxnId="{2E3AB360-116F-4077-B4E4-6A6F9F69EAFF}">
      <dgm:prSet/>
      <dgm:spPr/>
      <dgm:t>
        <a:bodyPr/>
        <a:lstStyle/>
        <a:p>
          <a:endParaRPr lang="ru-RU"/>
        </a:p>
      </dgm:t>
    </dgm:pt>
    <dgm:pt modelId="{46DF5D2B-E6E6-47CC-9F31-F61E6EB6D19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latin typeface="Franklin Gothic Medium" pitchFamily="34" charset="0"/>
              <a:cs typeface="Times New Roman" pitchFamily="18" charset="0"/>
            </a:rPr>
            <a:t>Осуществление координации и взаимодействия школы с другими образовательными учреждения по вопросам комплексного сопровождения детей, вопросам оказания психолого-педагогической помощи педагогам, консультирования родителей  и др.</a:t>
          </a:r>
          <a:endParaRPr lang="ru-RU" sz="1800" dirty="0">
            <a:latin typeface="Franklin Gothic Medium" pitchFamily="34" charset="0"/>
          </a:endParaRPr>
        </a:p>
      </dgm:t>
    </dgm:pt>
    <dgm:pt modelId="{0B91EECF-C8CE-47FF-9AB3-D945960E281B}" type="sibTrans" cxnId="{5674FEF3-2C55-4E92-B233-FFB0AE99D2AF}">
      <dgm:prSet/>
      <dgm:spPr/>
      <dgm:t>
        <a:bodyPr/>
        <a:lstStyle/>
        <a:p>
          <a:endParaRPr lang="ru-RU"/>
        </a:p>
      </dgm:t>
    </dgm:pt>
    <dgm:pt modelId="{45989479-CACC-41B3-B40B-AF6F245D83E5}" type="parTrans" cxnId="{5674FEF3-2C55-4E92-B233-FFB0AE99D2AF}">
      <dgm:prSet/>
      <dgm:spPr/>
      <dgm:t>
        <a:bodyPr/>
        <a:lstStyle/>
        <a:p>
          <a:endParaRPr lang="ru-RU"/>
        </a:p>
      </dgm:t>
    </dgm:pt>
    <dgm:pt modelId="{1552B129-BFA3-4C25-A44B-1CE2C717B3EE}" type="pres">
      <dgm:prSet presAssocID="{A2AAE01B-52B2-42A4-BF35-F9535535AA0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0108A-1BF9-42D1-9089-EE6DAF33258C}" type="pres">
      <dgm:prSet presAssocID="{A2AAE01B-52B2-42A4-BF35-F9535535AA03}" presName="matrix" presStyleCnt="0"/>
      <dgm:spPr/>
    </dgm:pt>
    <dgm:pt modelId="{697009D7-1368-4B38-BFDB-45E91DD0AA1E}" type="pres">
      <dgm:prSet presAssocID="{A2AAE01B-52B2-42A4-BF35-F9535535AA03}" presName="tile1" presStyleLbl="node1" presStyleIdx="0" presStyleCnt="4"/>
      <dgm:spPr/>
      <dgm:t>
        <a:bodyPr/>
        <a:lstStyle/>
        <a:p>
          <a:endParaRPr lang="ru-RU"/>
        </a:p>
      </dgm:t>
    </dgm:pt>
    <dgm:pt modelId="{50DF1D87-3EDF-4AE9-B51A-2EE736526EC5}" type="pres">
      <dgm:prSet presAssocID="{A2AAE01B-52B2-42A4-BF35-F9535535AA0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FF8A-F6F0-4D16-8BE7-A72BFD98F241}" type="pres">
      <dgm:prSet presAssocID="{A2AAE01B-52B2-42A4-BF35-F9535535AA03}" presName="tile2" presStyleLbl="node1" presStyleIdx="1" presStyleCnt="4" custLinFactNeighborY="-1263"/>
      <dgm:spPr/>
      <dgm:t>
        <a:bodyPr/>
        <a:lstStyle/>
        <a:p>
          <a:endParaRPr lang="ru-RU"/>
        </a:p>
      </dgm:t>
    </dgm:pt>
    <dgm:pt modelId="{C7A909B9-1B67-46B7-B53F-691059E3DE19}" type="pres">
      <dgm:prSet presAssocID="{A2AAE01B-52B2-42A4-BF35-F9535535AA0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4C6B4-99EB-4796-BC7B-E0117D50EB2C}" type="pres">
      <dgm:prSet presAssocID="{A2AAE01B-52B2-42A4-BF35-F9535535AA03}" presName="tile3" presStyleLbl="node1" presStyleIdx="2" presStyleCnt="4"/>
      <dgm:spPr/>
      <dgm:t>
        <a:bodyPr/>
        <a:lstStyle/>
        <a:p>
          <a:endParaRPr lang="ru-RU"/>
        </a:p>
      </dgm:t>
    </dgm:pt>
    <dgm:pt modelId="{85D9445F-B13F-44D4-9360-0476378355AF}" type="pres">
      <dgm:prSet presAssocID="{A2AAE01B-52B2-42A4-BF35-F9535535AA0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21975-9113-4A44-9D48-B1853A984AA9}" type="pres">
      <dgm:prSet presAssocID="{A2AAE01B-52B2-42A4-BF35-F9535535AA03}" presName="tile4" presStyleLbl="node1" presStyleIdx="3" presStyleCnt="4"/>
      <dgm:spPr/>
      <dgm:t>
        <a:bodyPr/>
        <a:lstStyle/>
        <a:p>
          <a:endParaRPr lang="ru-RU"/>
        </a:p>
      </dgm:t>
    </dgm:pt>
    <dgm:pt modelId="{4734FAF5-873B-485A-AC8E-C87BDBC98BC3}" type="pres">
      <dgm:prSet presAssocID="{A2AAE01B-52B2-42A4-BF35-F9535535AA0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8BFF6-FCC9-4866-ACF5-AA4DF8F8D4E1}" type="pres">
      <dgm:prSet presAssocID="{A2AAE01B-52B2-42A4-BF35-F9535535AA03}" presName="centerTile" presStyleLbl="fgShp" presStyleIdx="0" presStyleCnt="1" custLinFactNeighborX="810" custLinFactNeighborY="-352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EF92225-C7D1-489B-A00E-5D13EF58FF41}" type="presOf" srcId="{56562B9D-674D-4085-B592-5509D9C6CCD7}" destId="{C7A909B9-1B67-46B7-B53F-691059E3DE19}" srcOrd="1" destOrd="0" presId="urn:microsoft.com/office/officeart/2005/8/layout/matrix1"/>
    <dgm:cxn modelId="{601F7A49-AE1B-4A24-A181-58BF4785BC49}" type="presOf" srcId="{56562B9D-674D-4085-B592-5509D9C6CCD7}" destId="{0798FF8A-F6F0-4D16-8BE7-A72BFD98F241}" srcOrd="0" destOrd="0" presId="urn:microsoft.com/office/officeart/2005/8/layout/matrix1"/>
    <dgm:cxn modelId="{80835196-33D3-4B8A-B9D2-9290E2C599DB}" type="presOf" srcId="{09738018-919A-4922-BE00-BE688291E673}" destId="{50DF1D87-3EDF-4AE9-B51A-2EE736526EC5}" srcOrd="1" destOrd="0" presId="urn:microsoft.com/office/officeart/2005/8/layout/matrix1"/>
    <dgm:cxn modelId="{5FE1D3F6-09EF-4F39-8F6E-3EC4A69C0936}" srcId="{A2AAE01B-52B2-42A4-BF35-F9535535AA03}" destId="{8EF6AABB-CA5D-4FD9-959E-19AF48DC3C76}" srcOrd="0" destOrd="0" parTransId="{38A0FF78-5270-458C-A316-141816E102D5}" sibTransId="{DBF7DFEA-2C9B-489A-A0ED-58106D388609}"/>
    <dgm:cxn modelId="{3B8E69DE-2382-48E0-96F8-98CD369A331F}" type="presOf" srcId="{A2AAE01B-52B2-42A4-BF35-F9535535AA03}" destId="{1552B129-BFA3-4C25-A44B-1CE2C717B3EE}" srcOrd="0" destOrd="0" presId="urn:microsoft.com/office/officeart/2005/8/layout/matrix1"/>
    <dgm:cxn modelId="{8C37049D-61F9-44FE-8AFE-516E1BF94960}" type="presOf" srcId="{8EF6AABB-CA5D-4FD9-959E-19AF48DC3C76}" destId="{0488BFF6-FCC9-4866-ACF5-AA4DF8F8D4E1}" srcOrd="0" destOrd="0" presId="urn:microsoft.com/office/officeart/2005/8/layout/matrix1"/>
    <dgm:cxn modelId="{5674FEF3-2C55-4E92-B233-FFB0AE99D2AF}" srcId="{8EF6AABB-CA5D-4FD9-959E-19AF48DC3C76}" destId="{46DF5D2B-E6E6-47CC-9F31-F61E6EB6D199}" srcOrd="2" destOrd="0" parTransId="{45989479-CACC-41B3-B40B-AF6F245D83E5}" sibTransId="{0B91EECF-C8CE-47FF-9AB3-D945960E281B}"/>
    <dgm:cxn modelId="{8BD8AE6C-D8E9-4632-9917-CB7F19232439}" type="presOf" srcId="{46DF5D2B-E6E6-47CC-9F31-F61E6EB6D199}" destId="{85D9445F-B13F-44D4-9360-0476378355AF}" srcOrd="1" destOrd="0" presId="urn:microsoft.com/office/officeart/2005/8/layout/matrix1"/>
    <dgm:cxn modelId="{2E3AB360-116F-4077-B4E4-6A6F9F69EAFF}" srcId="{8EF6AABB-CA5D-4FD9-959E-19AF48DC3C76}" destId="{16959915-48A3-43CF-ACB0-E66CA3DADC79}" srcOrd="3" destOrd="0" parTransId="{E33F8144-C533-41F4-BC53-71C86594948E}" sibTransId="{6E8CE7AE-196A-400F-B2B6-9E414B194C0F}"/>
    <dgm:cxn modelId="{1B7F2FB4-0460-49C3-98F2-AD6FE8B071FC}" srcId="{8EF6AABB-CA5D-4FD9-959E-19AF48DC3C76}" destId="{56562B9D-674D-4085-B592-5509D9C6CCD7}" srcOrd="1" destOrd="0" parTransId="{88872646-325E-40D7-B14A-133F3859D10A}" sibTransId="{B926BB1F-52AF-4320-81DC-9DF66A12AEFC}"/>
    <dgm:cxn modelId="{45EBE3E5-82C8-4E4B-A3F8-65B605EFC34E}" srcId="{8EF6AABB-CA5D-4FD9-959E-19AF48DC3C76}" destId="{09738018-919A-4922-BE00-BE688291E673}" srcOrd="0" destOrd="0" parTransId="{73A8666E-B0D9-4D56-94CC-A7B2FACE13F9}" sibTransId="{6401AD1A-6DAA-417C-A441-B52AEF3ACC55}"/>
    <dgm:cxn modelId="{0F5D890E-6244-4B4D-A99D-BBAE39FCCF6C}" type="presOf" srcId="{46DF5D2B-E6E6-47CC-9F31-F61E6EB6D199}" destId="{0A74C6B4-99EB-4796-BC7B-E0117D50EB2C}" srcOrd="0" destOrd="0" presId="urn:microsoft.com/office/officeart/2005/8/layout/matrix1"/>
    <dgm:cxn modelId="{132C7F8E-FEB1-417A-83FF-17B2F7658B4F}" type="presOf" srcId="{09738018-919A-4922-BE00-BE688291E673}" destId="{697009D7-1368-4B38-BFDB-45E91DD0AA1E}" srcOrd="0" destOrd="0" presId="urn:microsoft.com/office/officeart/2005/8/layout/matrix1"/>
    <dgm:cxn modelId="{09565CFE-E84E-4313-8377-FFE9E44DA02D}" type="presOf" srcId="{16959915-48A3-43CF-ACB0-E66CA3DADC79}" destId="{93B21975-9113-4A44-9D48-B1853A984AA9}" srcOrd="0" destOrd="0" presId="urn:microsoft.com/office/officeart/2005/8/layout/matrix1"/>
    <dgm:cxn modelId="{1C017B4E-C924-4A2A-8391-8C88EA2832A9}" type="presOf" srcId="{16959915-48A3-43CF-ACB0-E66CA3DADC79}" destId="{4734FAF5-873B-485A-AC8E-C87BDBC98BC3}" srcOrd="1" destOrd="0" presId="urn:microsoft.com/office/officeart/2005/8/layout/matrix1"/>
    <dgm:cxn modelId="{EC484492-F9A1-4738-926D-2D59A5A5C320}" type="presParOf" srcId="{1552B129-BFA3-4C25-A44B-1CE2C717B3EE}" destId="{00A0108A-1BF9-42D1-9089-EE6DAF33258C}" srcOrd="0" destOrd="0" presId="urn:microsoft.com/office/officeart/2005/8/layout/matrix1"/>
    <dgm:cxn modelId="{72F2700B-CD5E-428D-B44B-00D15170AD88}" type="presParOf" srcId="{00A0108A-1BF9-42D1-9089-EE6DAF33258C}" destId="{697009D7-1368-4B38-BFDB-45E91DD0AA1E}" srcOrd="0" destOrd="0" presId="urn:microsoft.com/office/officeart/2005/8/layout/matrix1"/>
    <dgm:cxn modelId="{67D1BDD5-8984-43C5-8B15-9C39692FE8C0}" type="presParOf" srcId="{00A0108A-1BF9-42D1-9089-EE6DAF33258C}" destId="{50DF1D87-3EDF-4AE9-B51A-2EE736526EC5}" srcOrd="1" destOrd="0" presId="urn:microsoft.com/office/officeart/2005/8/layout/matrix1"/>
    <dgm:cxn modelId="{E9701106-F87D-44E7-A7CA-7C0C4E476F34}" type="presParOf" srcId="{00A0108A-1BF9-42D1-9089-EE6DAF33258C}" destId="{0798FF8A-F6F0-4D16-8BE7-A72BFD98F241}" srcOrd="2" destOrd="0" presId="urn:microsoft.com/office/officeart/2005/8/layout/matrix1"/>
    <dgm:cxn modelId="{BB72CDCB-57BE-4448-A9B1-961AE55D6D66}" type="presParOf" srcId="{00A0108A-1BF9-42D1-9089-EE6DAF33258C}" destId="{C7A909B9-1B67-46B7-B53F-691059E3DE19}" srcOrd="3" destOrd="0" presId="urn:microsoft.com/office/officeart/2005/8/layout/matrix1"/>
    <dgm:cxn modelId="{5F76316F-6C12-4007-A105-5B0B280EA9A8}" type="presParOf" srcId="{00A0108A-1BF9-42D1-9089-EE6DAF33258C}" destId="{0A74C6B4-99EB-4796-BC7B-E0117D50EB2C}" srcOrd="4" destOrd="0" presId="urn:microsoft.com/office/officeart/2005/8/layout/matrix1"/>
    <dgm:cxn modelId="{2F3D6326-EBD4-4E76-8CD4-8946836C613E}" type="presParOf" srcId="{00A0108A-1BF9-42D1-9089-EE6DAF33258C}" destId="{85D9445F-B13F-44D4-9360-0476378355AF}" srcOrd="5" destOrd="0" presId="urn:microsoft.com/office/officeart/2005/8/layout/matrix1"/>
    <dgm:cxn modelId="{A01F1C7A-0B59-4B1A-AD75-D7808B4B0293}" type="presParOf" srcId="{00A0108A-1BF9-42D1-9089-EE6DAF33258C}" destId="{93B21975-9113-4A44-9D48-B1853A984AA9}" srcOrd="6" destOrd="0" presId="urn:microsoft.com/office/officeart/2005/8/layout/matrix1"/>
    <dgm:cxn modelId="{C347A2DA-CB32-487F-B1EA-848000D0155C}" type="presParOf" srcId="{00A0108A-1BF9-42D1-9089-EE6DAF33258C}" destId="{4734FAF5-873B-485A-AC8E-C87BDBC98BC3}" srcOrd="7" destOrd="0" presId="urn:microsoft.com/office/officeart/2005/8/layout/matrix1"/>
    <dgm:cxn modelId="{D66E1F85-C7C4-46A8-AACD-058639ED3F07}" type="presParOf" srcId="{1552B129-BFA3-4C25-A44B-1CE2C717B3EE}" destId="{0488BFF6-FCC9-4866-ACF5-AA4DF8F8D4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4BE24-6E8F-45BD-A6D3-49E6E3972C3B}" type="doc">
      <dgm:prSet loTypeId="urn:microsoft.com/office/officeart/2005/8/layout/cycle4#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408D86D-B060-4093-8557-D62BF669C6D9}">
      <dgm:prSet phldrT="[Текст]" custT="1"/>
      <dgm:spPr/>
      <dgm:t>
        <a:bodyPr/>
        <a:lstStyle/>
        <a:p>
          <a:r>
            <a:rPr lang="ru-RU" sz="2000" dirty="0" smtClean="0"/>
            <a:t>Высоко-горский</a:t>
          </a:r>
          <a:endParaRPr lang="ru-RU" sz="2000" dirty="0"/>
        </a:p>
      </dgm:t>
    </dgm:pt>
    <dgm:pt modelId="{D4C3AF44-0566-46F9-AC3E-019EF81B5E19}" type="parTrans" cxnId="{18FE61D4-1306-4B53-8755-8BA895F9DD5E}">
      <dgm:prSet/>
      <dgm:spPr/>
      <dgm:t>
        <a:bodyPr/>
        <a:lstStyle/>
        <a:p>
          <a:endParaRPr lang="ru-RU"/>
        </a:p>
      </dgm:t>
    </dgm:pt>
    <dgm:pt modelId="{FC54DADB-82AC-458C-950B-490EB9DAC60F}" type="sibTrans" cxnId="{18FE61D4-1306-4B53-8755-8BA895F9DD5E}">
      <dgm:prSet/>
      <dgm:spPr/>
      <dgm:t>
        <a:bodyPr/>
        <a:lstStyle/>
        <a:p>
          <a:endParaRPr lang="ru-RU"/>
        </a:p>
      </dgm:t>
    </dgm:pt>
    <dgm:pt modelId="{96B30396-EAB4-42D2-8E23-FF8AD805E001}">
      <dgm:prSet phldrT="[Текст]" custT="1"/>
      <dgm:spPr/>
      <dgm:t>
        <a:bodyPr/>
        <a:lstStyle/>
        <a:p>
          <a:r>
            <a:rPr lang="ru-RU" sz="2000" dirty="0" err="1" smtClean="0"/>
            <a:t>Зеленодольский</a:t>
          </a:r>
          <a:endParaRPr lang="ru-RU" sz="2000" dirty="0"/>
        </a:p>
      </dgm:t>
    </dgm:pt>
    <dgm:pt modelId="{5B11B0FF-3C77-4074-81EC-A378EAC950B7}" type="parTrans" cxnId="{E736B1B2-F48E-4898-9EC7-10EFA937462E}">
      <dgm:prSet/>
      <dgm:spPr/>
      <dgm:t>
        <a:bodyPr/>
        <a:lstStyle/>
        <a:p>
          <a:endParaRPr lang="ru-RU"/>
        </a:p>
      </dgm:t>
    </dgm:pt>
    <dgm:pt modelId="{12130AEF-5E99-422D-B579-28603514A981}" type="sibTrans" cxnId="{E736B1B2-F48E-4898-9EC7-10EFA937462E}">
      <dgm:prSet/>
      <dgm:spPr/>
      <dgm:t>
        <a:bodyPr/>
        <a:lstStyle/>
        <a:p>
          <a:endParaRPr lang="ru-RU"/>
        </a:p>
      </dgm:t>
    </dgm:pt>
    <dgm:pt modelId="{6E662748-BF93-43D3-940B-4C73B93B7A8B}">
      <dgm:prSet phldrT="[Текст]"/>
      <dgm:spPr/>
      <dgm:t>
        <a:bodyPr/>
        <a:lstStyle/>
        <a:p>
          <a:r>
            <a:rPr lang="ru-RU" dirty="0" err="1" smtClean="0"/>
            <a:t>Нурлатский</a:t>
          </a:r>
          <a:endParaRPr lang="ru-RU" dirty="0"/>
        </a:p>
      </dgm:t>
    </dgm:pt>
    <dgm:pt modelId="{275003C1-858F-458C-821F-735E583C032A}" type="parTrans" cxnId="{41E1A1FF-10C4-4732-B7BF-778446CBDF75}">
      <dgm:prSet/>
      <dgm:spPr/>
      <dgm:t>
        <a:bodyPr/>
        <a:lstStyle/>
        <a:p>
          <a:endParaRPr lang="ru-RU"/>
        </a:p>
      </dgm:t>
    </dgm:pt>
    <dgm:pt modelId="{9ABCB887-7FFD-4141-889C-1C862673E74C}" type="sibTrans" cxnId="{41E1A1FF-10C4-4732-B7BF-778446CBDF75}">
      <dgm:prSet/>
      <dgm:spPr/>
      <dgm:t>
        <a:bodyPr/>
        <a:lstStyle/>
        <a:p>
          <a:endParaRPr lang="ru-RU"/>
        </a:p>
      </dgm:t>
    </dgm:pt>
    <dgm:pt modelId="{FAA3BE6B-766E-4190-8B28-9266FFD49AFF}">
      <dgm:prSet phldrT="[Текст]" custT="1"/>
      <dgm:spPr/>
      <dgm:t>
        <a:bodyPr/>
        <a:lstStyle/>
        <a:p>
          <a:r>
            <a:rPr lang="ru-RU" sz="2000" dirty="0" err="1" smtClean="0"/>
            <a:t>Алькеевский</a:t>
          </a:r>
          <a:endParaRPr lang="ru-RU" sz="2000" dirty="0"/>
        </a:p>
      </dgm:t>
    </dgm:pt>
    <dgm:pt modelId="{25256D4B-4794-4573-A3A9-7615A6900194}" type="parTrans" cxnId="{66B2BA39-9800-4BE9-853B-9020923B97B7}">
      <dgm:prSet/>
      <dgm:spPr/>
      <dgm:t>
        <a:bodyPr/>
        <a:lstStyle/>
        <a:p>
          <a:endParaRPr lang="ru-RU"/>
        </a:p>
      </dgm:t>
    </dgm:pt>
    <dgm:pt modelId="{E8B15D98-6B77-400A-A753-DAB2DE389B93}" type="sibTrans" cxnId="{66B2BA39-9800-4BE9-853B-9020923B97B7}">
      <dgm:prSet/>
      <dgm:spPr/>
      <dgm:t>
        <a:bodyPr/>
        <a:lstStyle/>
        <a:p>
          <a:endParaRPr lang="ru-RU"/>
        </a:p>
      </dgm:t>
    </dgm:pt>
    <dgm:pt modelId="{F6015B20-A2E5-4A72-AD64-E52DF2848254}">
      <dgm:prSet phldrT="[Текст]"/>
      <dgm:spPr/>
      <dgm:t>
        <a:bodyPr/>
        <a:lstStyle/>
        <a:p>
          <a:r>
            <a:rPr lang="ru-RU" dirty="0" err="1" smtClean="0"/>
            <a:t>Тетюшский</a:t>
          </a:r>
          <a:endParaRPr lang="ru-RU" dirty="0"/>
        </a:p>
      </dgm:t>
    </dgm:pt>
    <dgm:pt modelId="{742739BF-898E-4103-8B63-54143A958974}" type="parTrans" cxnId="{1CF7FCB9-DB9C-4AE7-A304-DB366604ACDB}">
      <dgm:prSet/>
      <dgm:spPr/>
      <dgm:t>
        <a:bodyPr/>
        <a:lstStyle/>
        <a:p>
          <a:endParaRPr lang="ru-RU"/>
        </a:p>
      </dgm:t>
    </dgm:pt>
    <dgm:pt modelId="{B0AC660E-E4D6-4438-888A-7B21A05603B1}" type="sibTrans" cxnId="{1CF7FCB9-DB9C-4AE7-A304-DB366604ACDB}">
      <dgm:prSet/>
      <dgm:spPr/>
      <dgm:t>
        <a:bodyPr/>
        <a:lstStyle/>
        <a:p>
          <a:endParaRPr lang="ru-RU"/>
        </a:p>
      </dgm:t>
    </dgm:pt>
    <dgm:pt modelId="{E71188AC-7CAD-44A4-8C32-52C394CD2B83}">
      <dgm:prSet phldrT="[Текст]"/>
      <dgm:spPr/>
      <dgm:t>
        <a:bodyPr/>
        <a:lstStyle/>
        <a:p>
          <a:r>
            <a:rPr lang="ru-RU" dirty="0" err="1" smtClean="0"/>
            <a:t>Буинский</a:t>
          </a:r>
          <a:endParaRPr lang="ru-RU" dirty="0"/>
        </a:p>
      </dgm:t>
    </dgm:pt>
    <dgm:pt modelId="{2A94A665-DD99-46A5-A2D5-B7FC142F3DA0}" type="parTrans" cxnId="{15059161-12D5-4670-BBCE-855FE0BB790E}">
      <dgm:prSet/>
      <dgm:spPr/>
      <dgm:t>
        <a:bodyPr/>
        <a:lstStyle/>
        <a:p>
          <a:endParaRPr lang="ru-RU"/>
        </a:p>
      </dgm:t>
    </dgm:pt>
    <dgm:pt modelId="{482075DB-4E37-41F4-A6A7-0A00A4FB4BBF}" type="sibTrans" cxnId="{15059161-12D5-4670-BBCE-855FE0BB790E}">
      <dgm:prSet/>
      <dgm:spPr/>
      <dgm:t>
        <a:bodyPr/>
        <a:lstStyle/>
        <a:p>
          <a:endParaRPr lang="ru-RU"/>
        </a:p>
      </dgm:t>
    </dgm:pt>
    <dgm:pt modelId="{FCA6DEEF-55C6-47F0-88D6-1733C4B9F5B8}">
      <dgm:prSet phldrT="[Текст]" custT="1"/>
      <dgm:spPr/>
      <dgm:t>
        <a:bodyPr/>
        <a:lstStyle/>
        <a:p>
          <a:r>
            <a:rPr lang="ru-RU" sz="2000" dirty="0" err="1" smtClean="0"/>
            <a:t>Елабужский</a:t>
          </a:r>
          <a:endParaRPr lang="ru-RU" sz="2000" dirty="0"/>
        </a:p>
      </dgm:t>
    </dgm:pt>
    <dgm:pt modelId="{74F30418-7EE6-4B55-8474-E64C13ED54B0}" type="parTrans" cxnId="{B30F19B8-9FF5-4504-B08E-ECF960C8FEA0}">
      <dgm:prSet/>
      <dgm:spPr/>
      <dgm:t>
        <a:bodyPr/>
        <a:lstStyle/>
        <a:p>
          <a:endParaRPr lang="ru-RU"/>
        </a:p>
      </dgm:t>
    </dgm:pt>
    <dgm:pt modelId="{0ADA7CE6-0877-44E2-BAE9-9920B2AAA888}" type="sibTrans" cxnId="{B30F19B8-9FF5-4504-B08E-ECF960C8FEA0}">
      <dgm:prSet/>
      <dgm:spPr/>
      <dgm:t>
        <a:bodyPr/>
        <a:lstStyle/>
        <a:p>
          <a:endParaRPr lang="ru-RU"/>
        </a:p>
      </dgm:t>
    </dgm:pt>
    <dgm:pt modelId="{231BC5F4-74C7-48A5-950B-27A9C83348F8}">
      <dgm:prSet phldrT="[Текст]" custT="1"/>
      <dgm:spPr/>
      <dgm:t>
        <a:bodyPr/>
        <a:lstStyle/>
        <a:p>
          <a:r>
            <a:rPr lang="ru-RU" sz="1800" dirty="0" smtClean="0"/>
            <a:t>Менделеевский</a:t>
          </a:r>
          <a:endParaRPr lang="ru-RU" sz="1800" dirty="0"/>
        </a:p>
      </dgm:t>
    </dgm:pt>
    <dgm:pt modelId="{A69A7E4D-E19E-4FE8-862F-F79FCDD66C55}" type="parTrans" cxnId="{6419427D-49EE-4036-B8E5-4FE6B1748B1E}">
      <dgm:prSet/>
      <dgm:spPr/>
      <dgm:t>
        <a:bodyPr/>
        <a:lstStyle/>
        <a:p>
          <a:endParaRPr lang="ru-RU"/>
        </a:p>
      </dgm:t>
    </dgm:pt>
    <dgm:pt modelId="{89AFDD06-1CE3-4D51-9CB7-8F1B00CDE899}" type="sibTrans" cxnId="{6419427D-49EE-4036-B8E5-4FE6B1748B1E}">
      <dgm:prSet/>
      <dgm:spPr/>
      <dgm:t>
        <a:bodyPr/>
        <a:lstStyle/>
        <a:p>
          <a:endParaRPr lang="ru-RU"/>
        </a:p>
      </dgm:t>
    </dgm:pt>
    <dgm:pt modelId="{F740DF6A-CA3E-4907-9B4C-A266F361E26B}">
      <dgm:prSet phldrT="[Текст]" custT="1"/>
      <dgm:spPr/>
      <dgm:t>
        <a:bodyPr/>
        <a:lstStyle/>
        <a:p>
          <a:r>
            <a:rPr lang="ru-RU" sz="2000" dirty="0" smtClean="0"/>
            <a:t>Лаишевский</a:t>
          </a:r>
          <a:endParaRPr lang="ru-RU" sz="2000" dirty="0"/>
        </a:p>
      </dgm:t>
    </dgm:pt>
    <dgm:pt modelId="{E88F5D43-61C6-49DA-9067-9F3D18972EE8}" type="parTrans" cxnId="{061BFDFC-C4C2-4DB1-BCD6-288A731E1623}">
      <dgm:prSet/>
      <dgm:spPr/>
      <dgm:t>
        <a:bodyPr/>
        <a:lstStyle/>
        <a:p>
          <a:endParaRPr lang="ru-RU"/>
        </a:p>
      </dgm:t>
    </dgm:pt>
    <dgm:pt modelId="{EB1EFFCD-D04E-4E80-A0EE-FC795C589AA6}" type="sibTrans" cxnId="{061BFDFC-C4C2-4DB1-BCD6-288A731E1623}">
      <dgm:prSet/>
      <dgm:spPr/>
      <dgm:t>
        <a:bodyPr/>
        <a:lstStyle/>
        <a:p>
          <a:endParaRPr lang="ru-RU"/>
        </a:p>
      </dgm:t>
    </dgm:pt>
    <dgm:pt modelId="{D8892436-AF2D-4006-ADD0-94D44FCD5A50}">
      <dgm:prSet phldrT="[Текст]" custT="1"/>
      <dgm:spPr/>
      <dgm:t>
        <a:bodyPr/>
        <a:lstStyle/>
        <a:p>
          <a:r>
            <a:rPr lang="ru-RU" sz="2000" dirty="0" smtClean="0"/>
            <a:t>Сабинский</a:t>
          </a:r>
          <a:endParaRPr lang="ru-RU" sz="2000" dirty="0"/>
        </a:p>
      </dgm:t>
    </dgm:pt>
    <dgm:pt modelId="{A96FED35-479A-4171-AE4C-0F0ED8B1E777}" type="parTrans" cxnId="{185DC428-8B01-4D6C-9CD9-8B6E53FD6CCD}">
      <dgm:prSet/>
      <dgm:spPr/>
      <dgm:t>
        <a:bodyPr/>
        <a:lstStyle/>
        <a:p>
          <a:endParaRPr lang="ru-RU"/>
        </a:p>
      </dgm:t>
    </dgm:pt>
    <dgm:pt modelId="{3674645B-53FA-474D-8CD5-3B61D5B11467}" type="sibTrans" cxnId="{185DC428-8B01-4D6C-9CD9-8B6E53FD6CCD}">
      <dgm:prSet/>
      <dgm:spPr/>
      <dgm:t>
        <a:bodyPr/>
        <a:lstStyle/>
        <a:p>
          <a:endParaRPr lang="ru-RU"/>
        </a:p>
      </dgm:t>
    </dgm:pt>
    <dgm:pt modelId="{DBC254F0-E466-46C3-9005-7CC0FAA4C131}">
      <dgm:prSet phldrT="[Текст]" custT="1"/>
      <dgm:spPr/>
      <dgm:t>
        <a:bodyPr/>
        <a:lstStyle/>
        <a:p>
          <a:r>
            <a:rPr lang="ru-RU" sz="2000" dirty="0" err="1" smtClean="0"/>
            <a:t>Балтасинский</a:t>
          </a:r>
          <a:endParaRPr lang="ru-RU" sz="2000" dirty="0"/>
        </a:p>
      </dgm:t>
    </dgm:pt>
    <dgm:pt modelId="{E3BFEDF3-79C9-4E18-B215-4A34E524A95F}" type="parTrans" cxnId="{9BB00911-2689-49B3-9474-ED6A8C527013}">
      <dgm:prSet/>
      <dgm:spPr/>
      <dgm:t>
        <a:bodyPr/>
        <a:lstStyle/>
        <a:p>
          <a:endParaRPr lang="ru-RU"/>
        </a:p>
      </dgm:t>
    </dgm:pt>
    <dgm:pt modelId="{38875972-22C0-410F-A83E-D1DC1B254C0A}" type="sibTrans" cxnId="{9BB00911-2689-49B3-9474-ED6A8C527013}">
      <dgm:prSet/>
      <dgm:spPr/>
      <dgm:t>
        <a:bodyPr/>
        <a:lstStyle/>
        <a:p>
          <a:endParaRPr lang="ru-RU"/>
        </a:p>
      </dgm:t>
    </dgm:pt>
    <dgm:pt modelId="{F555F1E7-18B6-4CA3-9A05-3C1F40E4E9D8}">
      <dgm:prSet phldrT="[Текст]" custT="1"/>
      <dgm:spPr/>
      <dgm:t>
        <a:bodyPr/>
        <a:lstStyle/>
        <a:p>
          <a:r>
            <a:rPr lang="ru-RU" sz="2000" dirty="0" err="1" smtClean="0"/>
            <a:t>Лениногорский</a:t>
          </a:r>
          <a:endParaRPr lang="ru-RU" sz="2000" dirty="0"/>
        </a:p>
      </dgm:t>
    </dgm:pt>
    <dgm:pt modelId="{BEC810CF-F193-4B72-BCB1-C9A7D4F92782}" type="parTrans" cxnId="{5BEFEF47-F145-4876-A6E9-1FDB3C3FA7F4}">
      <dgm:prSet/>
      <dgm:spPr/>
      <dgm:t>
        <a:bodyPr/>
        <a:lstStyle/>
        <a:p>
          <a:endParaRPr lang="ru-RU"/>
        </a:p>
      </dgm:t>
    </dgm:pt>
    <dgm:pt modelId="{BE237C9A-846B-4972-A5A6-ECE377FAB456}" type="sibTrans" cxnId="{5BEFEF47-F145-4876-A6E9-1FDB3C3FA7F4}">
      <dgm:prSet/>
      <dgm:spPr/>
      <dgm:t>
        <a:bodyPr/>
        <a:lstStyle/>
        <a:p>
          <a:endParaRPr lang="ru-RU"/>
        </a:p>
      </dgm:t>
    </dgm:pt>
    <dgm:pt modelId="{BC31FD75-31F0-41D6-8209-F7428D66B1E8}">
      <dgm:prSet phldrT="[Текст]" custT="1"/>
      <dgm:spPr/>
      <dgm:t>
        <a:bodyPr/>
        <a:lstStyle/>
        <a:p>
          <a:r>
            <a:rPr lang="ru-RU" sz="2000" dirty="0" err="1" smtClean="0"/>
            <a:t>Азнаккаевский</a:t>
          </a:r>
          <a:endParaRPr lang="ru-RU" sz="2000" dirty="0"/>
        </a:p>
      </dgm:t>
    </dgm:pt>
    <dgm:pt modelId="{15592A7A-4BD9-4055-AF45-5DD9C407A2EA}" type="parTrans" cxnId="{8541341D-9AE3-4462-B4A6-45FFBDDF072A}">
      <dgm:prSet/>
      <dgm:spPr/>
      <dgm:t>
        <a:bodyPr/>
        <a:lstStyle/>
        <a:p>
          <a:endParaRPr lang="ru-RU"/>
        </a:p>
      </dgm:t>
    </dgm:pt>
    <dgm:pt modelId="{A66210E1-E1C8-456D-B91F-0890605718C7}" type="sibTrans" cxnId="{8541341D-9AE3-4462-B4A6-45FFBDDF072A}">
      <dgm:prSet/>
      <dgm:spPr/>
      <dgm:t>
        <a:bodyPr/>
        <a:lstStyle/>
        <a:p>
          <a:endParaRPr lang="ru-RU"/>
        </a:p>
      </dgm:t>
    </dgm:pt>
    <dgm:pt modelId="{F90D5074-CDF7-4748-9767-F3713638D79B}">
      <dgm:prSet phldrT="[Текст]" custT="1"/>
      <dgm:spPr/>
      <dgm:t>
        <a:bodyPr/>
        <a:lstStyle/>
        <a:p>
          <a:r>
            <a:rPr lang="ru-RU" sz="2000" dirty="0" err="1" smtClean="0"/>
            <a:t>Бугульминский</a:t>
          </a:r>
          <a:endParaRPr lang="ru-RU" sz="2000" dirty="0"/>
        </a:p>
      </dgm:t>
    </dgm:pt>
    <dgm:pt modelId="{726579CC-BA26-4D20-822E-13DFE5B65D10}" type="parTrans" cxnId="{655C283D-C3C9-4EE5-8C44-45B4A9290D0C}">
      <dgm:prSet/>
      <dgm:spPr/>
      <dgm:t>
        <a:bodyPr/>
        <a:lstStyle/>
        <a:p>
          <a:endParaRPr lang="ru-RU"/>
        </a:p>
      </dgm:t>
    </dgm:pt>
    <dgm:pt modelId="{622BC852-BF5F-4937-928F-3E83A0A7DD25}" type="sibTrans" cxnId="{655C283D-C3C9-4EE5-8C44-45B4A9290D0C}">
      <dgm:prSet/>
      <dgm:spPr/>
      <dgm:t>
        <a:bodyPr/>
        <a:lstStyle/>
        <a:p>
          <a:endParaRPr lang="ru-RU"/>
        </a:p>
      </dgm:t>
    </dgm:pt>
    <dgm:pt modelId="{5191FFC1-744B-41BE-AF4D-81696C6E6E6C}">
      <dgm:prSet phldrT="[Текст]" custT="1"/>
      <dgm:spPr/>
      <dgm:t>
        <a:bodyPr/>
        <a:lstStyle/>
        <a:p>
          <a:r>
            <a:rPr lang="ru-RU" sz="2000" dirty="0" err="1" smtClean="0"/>
            <a:t>Ютазинский</a:t>
          </a:r>
          <a:endParaRPr lang="ru-RU" sz="2000" dirty="0"/>
        </a:p>
      </dgm:t>
    </dgm:pt>
    <dgm:pt modelId="{15935D2F-8871-410A-B200-0FDA71AF48CF}" type="parTrans" cxnId="{2CB4E90C-C629-45A8-8EF7-DC569B2A129C}">
      <dgm:prSet/>
      <dgm:spPr/>
      <dgm:t>
        <a:bodyPr/>
        <a:lstStyle/>
        <a:p>
          <a:endParaRPr lang="ru-RU"/>
        </a:p>
      </dgm:t>
    </dgm:pt>
    <dgm:pt modelId="{6C1808B7-8C2D-42C3-A19E-45193428EF11}" type="sibTrans" cxnId="{2CB4E90C-C629-45A8-8EF7-DC569B2A129C}">
      <dgm:prSet/>
      <dgm:spPr/>
      <dgm:t>
        <a:bodyPr/>
        <a:lstStyle/>
        <a:p>
          <a:endParaRPr lang="ru-RU"/>
        </a:p>
      </dgm:t>
    </dgm:pt>
    <dgm:pt modelId="{96457A96-F258-410B-810E-18801637B6A4}">
      <dgm:prSet phldrT="[Текст]" custT="1"/>
      <dgm:spPr/>
      <dgm:t>
        <a:bodyPr/>
        <a:lstStyle/>
        <a:p>
          <a:r>
            <a:rPr lang="ru-RU" sz="1800" dirty="0" err="1" smtClean="0"/>
            <a:t>Агрызский</a:t>
          </a:r>
          <a:endParaRPr lang="ru-RU" sz="1800" dirty="0"/>
        </a:p>
      </dgm:t>
    </dgm:pt>
    <dgm:pt modelId="{503B3F4C-225F-49E6-A092-C8DE53585E2D}" type="parTrans" cxnId="{FFE3F619-A5C2-40FE-BC34-AC312085BE13}">
      <dgm:prSet/>
      <dgm:spPr/>
      <dgm:t>
        <a:bodyPr/>
        <a:lstStyle/>
        <a:p>
          <a:endParaRPr lang="ru-RU"/>
        </a:p>
      </dgm:t>
    </dgm:pt>
    <dgm:pt modelId="{2153199A-EE37-4CBE-B7E4-A1E098A6E27C}" type="sibTrans" cxnId="{FFE3F619-A5C2-40FE-BC34-AC312085BE13}">
      <dgm:prSet/>
      <dgm:spPr/>
      <dgm:t>
        <a:bodyPr/>
        <a:lstStyle/>
        <a:p>
          <a:endParaRPr lang="ru-RU"/>
        </a:p>
      </dgm:t>
    </dgm:pt>
    <dgm:pt modelId="{04BAB9E2-F3D0-4704-9A3F-6E3E9F3618E2}">
      <dgm:prSet phldrT="[Текст]" custT="1"/>
      <dgm:spPr/>
      <dgm:t>
        <a:bodyPr/>
        <a:lstStyle/>
        <a:p>
          <a:r>
            <a:rPr lang="ru-RU" sz="1800" dirty="0" err="1" smtClean="0"/>
            <a:t>Сармановский</a:t>
          </a:r>
          <a:endParaRPr lang="ru-RU" sz="1800" dirty="0"/>
        </a:p>
      </dgm:t>
    </dgm:pt>
    <dgm:pt modelId="{3E32D487-358A-4517-904F-588B4523A4DF}" type="parTrans" cxnId="{F81AB21B-05D6-4E69-854B-09A4D6CA3D26}">
      <dgm:prSet/>
      <dgm:spPr/>
      <dgm:t>
        <a:bodyPr/>
        <a:lstStyle/>
        <a:p>
          <a:endParaRPr lang="ru-RU"/>
        </a:p>
      </dgm:t>
    </dgm:pt>
    <dgm:pt modelId="{06D4BD11-AFAA-4E21-89A6-9EDF10E2DA84}" type="sibTrans" cxnId="{F81AB21B-05D6-4E69-854B-09A4D6CA3D26}">
      <dgm:prSet/>
      <dgm:spPr/>
      <dgm:t>
        <a:bodyPr/>
        <a:lstStyle/>
        <a:p>
          <a:endParaRPr lang="ru-RU"/>
        </a:p>
      </dgm:t>
    </dgm:pt>
    <dgm:pt modelId="{DE6CFEA2-6209-495D-8A0D-E21F5B5DA78A}">
      <dgm:prSet phldrT="[Текст]" custT="1"/>
      <dgm:spPr/>
      <dgm:t>
        <a:bodyPr/>
        <a:lstStyle/>
        <a:p>
          <a:r>
            <a:rPr lang="ru-RU" sz="1800" dirty="0" err="1" smtClean="0"/>
            <a:t>Актанышский</a:t>
          </a:r>
          <a:endParaRPr lang="ru-RU" sz="1800" dirty="0"/>
        </a:p>
      </dgm:t>
    </dgm:pt>
    <dgm:pt modelId="{2486E36E-3DA0-4F21-9F61-F0C522DCF918}" type="parTrans" cxnId="{7FF3C632-5D91-44E8-84D3-C5B303C3E895}">
      <dgm:prSet/>
      <dgm:spPr/>
      <dgm:t>
        <a:bodyPr/>
        <a:lstStyle/>
        <a:p>
          <a:endParaRPr lang="ru-RU"/>
        </a:p>
      </dgm:t>
    </dgm:pt>
    <dgm:pt modelId="{EABDFE06-C106-4C9C-8F77-0F40A635CB4A}" type="sibTrans" cxnId="{7FF3C632-5D91-44E8-84D3-C5B303C3E895}">
      <dgm:prSet/>
      <dgm:spPr/>
      <dgm:t>
        <a:bodyPr/>
        <a:lstStyle/>
        <a:p>
          <a:endParaRPr lang="ru-RU"/>
        </a:p>
      </dgm:t>
    </dgm:pt>
    <dgm:pt modelId="{585D7CBF-9173-4D5F-9FDB-B6424A659D4C}">
      <dgm:prSet phldrT="[Текст]" custT="1"/>
      <dgm:spPr/>
      <dgm:t>
        <a:bodyPr/>
        <a:lstStyle/>
        <a:p>
          <a:r>
            <a:rPr lang="ru-RU" sz="1800" dirty="0" smtClean="0"/>
            <a:t>Нижнекамский</a:t>
          </a:r>
          <a:endParaRPr lang="ru-RU" sz="1800" dirty="0"/>
        </a:p>
      </dgm:t>
    </dgm:pt>
    <dgm:pt modelId="{8D90EB70-AE41-4AE6-8865-141AA16FCCE6}" type="parTrans" cxnId="{1A5E86F3-B497-4212-BEFB-7DC9811E746B}">
      <dgm:prSet/>
      <dgm:spPr/>
      <dgm:t>
        <a:bodyPr/>
        <a:lstStyle/>
        <a:p>
          <a:endParaRPr lang="ru-RU"/>
        </a:p>
      </dgm:t>
    </dgm:pt>
    <dgm:pt modelId="{7331EAA7-2FF6-4434-A946-90F909D7F1AD}" type="sibTrans" cxnId="{1A5E86F3-B497-4212-BEFB-7DC9811E746B}">
      <dgm:prSet/>
      <dgm:spPr/>
      <dgm:t>
        <a:bodyPr/>
        <a:lstStyle/>
        <a:p>
          <a:endParaRPr lang="ru-RU"/>
        </a:p>
      </dgm:t>
    </dgm:pt>
    <dgm:pt modelId="{6CEB676B-68AF-4D2E-88CA-64688424214C}">
      <dgm:prSet phldrT="[Текст]" custT="1"/>
      <dgm:spPr/>
      <dgm:t>
        <a:bodyPr/>
        <a:lstStyle/>
        <a:p>
          <a:r>
            <a:rPr lang="ru-RU" sz="1800" dirty="0" err="1" smtClean="0"/>
            <a:t>Заинский</a:t>
          </a:r>
          <a:endParaRPr lang="ru-RU" sz="1800" dirty="0"/>
        </a:p>
      </dgm:t>
    </dgm:pt>
    <dgm:pt modelId="{133D6B1F-3033-40DF-BB07-AB3DD08BE626}" type="parTrans" cxnId="{424D32A0-0D2A-425A-9744-61F14B904754}">
      <dgm:prSet/>
      <dgm:spPr/>
      <dgm:t>
        <a:bodyPr/>
        <a:lstStyle/>
        <a:p>
          <a:endParaRPr lang="ru-RU"/>
        </a:p>
      </dgm:t>
    </dgm:pt>
    <dgm:pt modelId="{31478173-C7B3-4669-93FD-DD0AD8424D1E}" type="sibTrans" cxnId="{424D32A0-0D2A-425A-9744-61F14B904754}">
      <dgm:prSet/>
      <dgm:spPr/>
      <dgm:t>
        <a:bodyPr/>
        <a:lstStyle/>
        <a:p>
          <a:endParaRPr lang="ru-RU"/>
        </a:p>
      </dgm:t>
    </dgm:pt>
    <dgm:pt modelId="{E3D6E39F-95E9-4B99-8C33-644D78E2B8E9}">
      <dgm:prSet phldrT="[Текст]"/>
      <dgm:spPr/>
      <dgm:t>
        <a:bodyPr/>
        <a:lstStyle/>
        <a:p>
          <a:r>
            <a:rPr lang="ru-RU" dirty="0" err="1" smtClean="0"/>
            <a:t>Апастовский</a:t>
          </a:r>
          <a:endParaRPr lang="ru-RU" dirty="0"/>
        </a:p>
      </dgm:t>
    </dgm:pt>
    <dgm:pt modelId="{927FB76E-D858-46A6-8CB8-A5D45042E0C4}" type="parTrans" cxnId="{1DF5355B-9BE4-4E3E-A927-ECFAF628233C}">
      <dgm:prSet/>
      <dgm:spPr/>
      <dgm:t>
        <a:bodyPr/>
        <a:lstStyle/>
        <a:p>
          <a:endParaRPr lang="ru-RU"/>
        </a:p>
      </dgm:t>
    </dgm:pt>
    <dgm:pt modelId="{816F5BE3-1BA5-4EAD-8E2B-FBE79EAB3944}" type="sibTrans" cxnId="{1DF5355B-9BE4-4E3E-A927-ECFAF628233C}">
      <dgm:prSet/>
      <dgm:spPr/>
      <dgm:t>
        <a:bodyPr/>
        <a:lstStyle/>
        <a:p>
          <a:endParaRPr lang="ru-RU"/>
        </a:p>
      </dgm:t>
    </dgm:pt>
    <dgm:pt modelId="{CF41D7D7-5154-42B4-BCBE-9D34EFBB2FEA}">
      <dgm:prSet phldrT="[Текст]"/>
      <dgm:spPr/>
      <dgm:t>
        <a:bodyPr/>
        <a:lstStyle/>
        <a:p>
          <a:endParaRPr lang="ru-RU" dirty="0"/>
        </a:p>
      </dgm:t>
    </dgm:pt>
    <dgm:pt modelId="{6956AF8D-6536-479D-91A8-319D5B07073B}" type="parTrans" cxnId="{FC4B36BF-7C35-4227-B27A-627701D0E4F1}">
      <dgm:prSet/>
      <dgm:spPr/>
      <dgm:t>
        <a:bodyPr/>
        <a:lstStyle/>
        <a:p>
          <a:endParaRPr lang="ru-RU"/>
        </a:p>
      </dgm:t>
    </dgm:pt>
    <dgm:pt modelId="{6FE62930-43B3-4E22-BE76-63A57BD3BB0A}" type="sibTrans" cxnId="{FC4B36BF-7C35-4227-B27A-627701D0E4F1}">
      <dgm:prSet/>
      <dgm:spPr/>
      <dgm:t>
        <a:bodyPr/>
        <a:lstStyle/>
        <a:p>
          <a:endParaRPr lang="ru-RU"/>
        </a:p>
      </dgm:t>
    </dgm:pt>
    <dgm:pt modelId="{22D99D8E-E4FA-47A1-99D3-B7CF3C58BF5E}">
      <dgm:prSet phldrT="[Текст]"/>
      <dgm:spPr/>
      <dgm:t>
        <a:bodyPr/>
        <a:lstStyle/>
        <a:p>
          <a:r>
            <a:rPr lang="ru-RU" dirty="0" err="1" smtClean="0"/>
            <a:t>Кайбицкий</a:t>
          </a:r>
          <a:endParaRPr lang="ru-RU" dirty="0"/>
        </a:p>
      </dgm:t>
    </dgm:pt>
    <dgm:pt modelId="{17498509-3548-4DBB-9E37-7B9713ED1D1C}" type="parTrans" cxnId="{4C76C815-CF17-4682-B9D1-7279A8A22CC2}">
      <dgm:prSet/>
      <dgm:spPr/>
      <dgm:t>
        <a:bodyPr/>
        <a:lstStyle/>
        <a:p>
          <a:endParaRPr lang="ru-RU"/>
        </a:p>
      </dgm:t>
    </dgm:pt>
    <dgm:pt modelId="{EA555C3B-272C-4659-9F3D-02625100E149}" type="sibTrans" cxnId="{4C76C815-CF17-4682-B9D1-7279A8A22CC2}">
      <dgm:prSet/>
      <dgm:spPr/>
      <dgm:t>
        <a:bodyPr/>
        <a:lstStyle/>
        <a:p>
          <a:endParaRPr lang="ru-RU"/>
        </a:p>
      </dgm:t>
    </dgm:pt>
    <dgm:pt modelId="{3773D1A7-0FD2-4C86-A505-F62D4FA55274}">
      <dgm:prSet phldrT="[Текст]"/>
      <dgm:spPr/>
      <dgm:t>
        <a:bodyPr/>
        <a:lstStyle/>
        <a:p>
          <a:r>
            <a:rPr lang="ru-RU" dirty="0" err="1" smtClean="0"/>
            <a:t>Верхнеуслонский</a:t>
          </a:r>
          <a:endParaRPr lang="ru-RU" dirty="0"/>
        </a:p>
      </dgm:t>
    </dgm:pt>
    <dgm:pt modelId="{B23D34BE-DDCF-4BA3-B2F4-F769A055759D}" type="parTrans" cxnId="{41A31A7A-40F2-490C-AF58-ABE42E661B9D}">
      <dgm:prSet/>
      <dgm:spPr/>
      <dgm:t>
        <a:bodyPr/>
        <a:lstStyle/>
        <a:p>
          <a:endParaRPr lang="ru-RU"/>
        </a:p>
      </dgm:t>
    </dgm:pt>
    <dgm:pt modelId="{41CF9E4C-5198-46B7-85D7-545256C65E55}" type="sibTrans" cxnId="{41A31A7A-40F2-490C-AF58-ABE42E661B9D}">
      <dgm:prSet/>
      <dgm:spPr/>
      <dgm:t>
        <a:bodyPr/>
        <a:lstStyle/>
        <a:p>
          <a:endParaRPr lang="ru-RU"/>
        </a:p>
      </dgm:t>
    </dgm:pt>
    <dgm:pt modelId="{82E9B31F-1054-4ADC-9A6E-A2ED4B92C5FB}" type="pres">
      <dgm:prSet presAssocID="{6D14BE24-6E8F-45BD-A6D3-49E6E3972C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EAC569-CD4E-4578-A368-2B2928FB18B7}" type="pres">
      <dgm:prSet presAssocID="{6D14BE24-6E8F-45BD-A6D3-49E6E3972C3B}" presName="children" presStyleCnt="0"/>
      <dgm:spPr/>
    </dgm:pt>
    <dgm:pt modelId="{BF60EDFB-0884-4822-B968-7844B7E1CFAC}" type="pres">
      <dgm:prSet presAssocID="{6D14BE24-6E8F-45BD-A6D3-49E6E3972C3B}" presName="child1group" presStyleCnt="0"/>
      <dgm:spPr/>
    </dgm:pt>
    <dgm:pt modelId="{DB4988F6-193C-458C-B93A-67CD70E6A204}" type="pres">
      <dgm:prSet presAssocID="{6D14BE24-6E8F-45BD-A6D3-49E6E3972C3B}" presName="child1" presStyleLbl="bgAcc1" presStyleIdx="0" presStyleCnt="4" custScaleX="133738"/>
      <dgm:spPr/>
      <dgm:t>
        <a:bodyPr/>
        <a:lstStyle/>
        <a:p>
          <a:endParaRPr lang="ru-RU"/>
        </a:p>
      </dgm:t>
    </dgm:pt>
    <dgm:pt modelId="{8A65C0A6-477A-4DCB-BA96-6A5F1CEBD599}" type="pres">
      <dgm:prSet presAssocID="{6D14BE24-6E8F-45BD-A6D3-49E6E3972C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DFD03-E245-4054-94E0-4F16A2CB5767}" type="pres">
      <dgm:prSet presAssocID="{6D14BE24-6E8F-45BD-A6D3-49E6E3972C3B}" presName="child2group" presStyleCnt="0"/>
      <dgm:spPr/>
    </dgm:pt>
    <dgm:pt modelId="{47786E7A-9914-4576-846B-EBC7C3ECDC90}" type="pres">
      <dgm:prSet presAssocID="{6D14BE24-6E8F-45BD-A6D3-49E6E3972C3B}" presName="child2" presStyleLbl="bgAcc1" presStyleIdx="1" presStyleCnt="4" custScaleX="127665" custLinFactNeighborX="27378"/>
      <dgm:spPr/>
      <dgm:t>
        <a:bodyPr/>
        <a:lstStyle/>
        <a:p>
          <a:endParaRPr lang="ru-RU"/>
        </a:p>
      </dgm:t>
    </dgm:pt>
    <dgm:pt modelId="{7AF4F93C-2097-495C-AD88-7A3A231D01A6}" type="pres">
      <dgm:prSet presAssocID="{6D14BE24-6E8F-45BD-A6D3-49E6E3972C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6A8C6-FEC2-404C-86A0-1C8AC87335A4}" type="pres">
      <dgm:prSet presAssocID="{6D14BE24-6E8F-45BD-A6D3-49E6E3972C3B}" presName="child3group" presStyleCnt="0"/>
      <dgm:spPr/>
    </dgm:pt>
    <dgm:pt modelId="{15B7E0D8-C17A-4A55-AC45-80FDC1238F13}" type="pres">
      <dgm:prSet presAssocID="{6D14BE24-6E8F-45BD-A6D3-49E6E3972C3B}" presName="child3" presStyleLbl="bgAcc1" presStyleIdx="2" presStyleCnt="4" custScaleX="143880" custScaleY="143934" custLinFactNeighborX="15767" custLinFactNeighborY="-362"/>
      <dgm:spPr/>
      <dgm:t>
        <a:bodyPr/>
        <a:lstStyle/>
        <a:p>
          <a:endParaRPr lang="ru-RU"/>
        </a:p>
      </dgm:t>
    </dgm:pt>
    <dgm:pt modelId="{5829DA68-E21F-4DB8-8EC0-2454D909D96F}" type="pres">
      <dgm:prSet presAssocID="{6D14BE24-6E8F-45BD-A6D3-49E6E3972C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AD30F-E2F3-4272-ABFD-50238AE6CFFF}" type="pres">
      <dgm:prSet presAssocID="{6D14BE24-6E8F-45BD-A6D3-49E6E3972C3B}" presName="child4group" presStyleCnt="0"/>
      <dgm:spPr/>
    </dgm:pt>
    <dgm:pt modelId="{70301B36-F577-49E2-9BD2-1396DB93F11B}" type="pres">
      <dgm:prSet presAssocID="{6D14BE24-6E8F-45BD-A6D3-49E6E3972C3B}" presName="child4" presStyleLbl="bgAcc1" presStyleIdx="3" presStyleCnt="4" custScaleX="125978" custScaleY="152988" custLinFactNeighborX="-10037" custLinFactNeighborY="-12500"/>
      <dgm:spPr/>
      <dgm:t>
        <a:bodyPr/>
        <a:lstStyle/>
        <a:p>
          <a:endParaRPr lang="ru-RU"/>
        </a:p>
      </dgm:t>
    </dgm:pt>
    <dgm:pt modelId="{3FD7DC26-C576-44B4-B832-762E7E2EDB4E}" type="pres">
      <dgm:prSet presAssocID="{6D14BE24-6E8F-45BD-A6D3-49E6E3972C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B0EA7-4347-4D58-B869-B92C770BE714}" type="pres">
      <dgm:prSet presAssocID="{6D14BE24-6E8F-45BD-A6D3-49E6E3972C3B}" presName="childPlaceholder" presStyleCnt="0"/>
      <dgm:spPr/>
    </dgm:pt>
    <dgm:pt modelId="{E1CBC952-7DE8-45BB-9FCF-C24BB8A2BC6F}" type="pres">
      <dgm:prSet presAssocID="{6D14BE24-6E8F-45BD-A6D3-49E6E3972C3B}" presName="circle" presStyleCnt="0"/>
      <dgm:spPr/>
    </dgm:pt>
    <dgm:pt modelId="{30E4F3ED-BAE1-448C-B7AD-BE4E65805717}" type="pres">
      <dgm:prSet presAssocID="{6D14BE24-6E8F-45BD-A6D3-49E6E3972C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2133B-C3AA-427C-88D4-73FA3346A221}" type="pres">
      <dgm:prSet presAssocID="{6D14BE24-6E8F-45BD-A6D3-49E6E3972C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C57EB-844E-4B66-ABA8-CAA99FE8E818}" type="pres">
      <dgm:prSet presAssocID="{6D14BE24-6E8F-45BD-A6D3-49E6E3972C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91EB9-B6DD-4602-87F0-76B5C28DE143}" type="pres">
      <dgm:prSet presAssocID="{6D14BE24-6E8F-45BD-A6D3-49E6E3972C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9E222-AD30-4925-BF8C-A53F8D3C4DEF}" type="pres">
      <dgm:prSet presAssocID="{6D14BE24-6E8F-45BD-A6D3-49E6E3972C3B}" presName="quadrantPlaceholder" presStyleCnt="0"/>
      <dgm:spPr/>
    </dgm:pt>
    <dgm:pt modelId="{31DC9154-F286-4FCC-B7CA-DF515D007CFB}" type="pres">
      <dgm:prSet presAssocID="{6D14BE24-6E8F-45BD-A6D3-49E6E3972C3B}" presName="center1" presStyleLbl="fgShp" presStyleIdx="0" presStyleCnt="2"/>
      <dgm:spPr/>
    </dgm:pt>
    <dgm:pt modelId="{6DA1F9CF-2468-47CF-ACA8-8400756966E3}" type="pres">
      <dgm:prSet presAssocID="{6D14BE24-6E8F-45BD-A6D3-49E6E3972C3B}" presName="center2" presStyleLbl="fgShp" presStyleIdx="1" presStyleCnt="2"/>
      <dgm:spPr/>
    </dgm:pt>
  </dgm:ptLst>
  <dgm:cxnLst>
    <dgm:cxn modelId="{BAF43075-F7CE-4AED-88E3-91723A550D05}" type="presOf" srcId="{BC31FD75-31F0-41D6-8209-F7428D66B1E8}" destId="{47786E7A-9914-4576-846B-EBC7C3ECDC90}" srcOrd="0" destOrd="2" presId="urn:microsoft.com/office/officeart/2005/8/layout/cycle4#1"/>
    <dgm:cxn modelId="{67B2CA5E-C0F6-43B7-A237-21A930EDD382}" type="presOf" srcId="{DE6CFEA2-6209-495D-8A0D-E21F5B5DA78A}" destId="{3FD7DC26-C576-44B4-B832-762E7E2EDB4E}" srcOrd="1" destOrd="3" presId="urn:microsoft.com/office/officeart/2005/8/layout/cycle4#1"/>
    <dgm:cxn modelId="{1F3D08A1-4F35-4BA9-B269-B1FEC62F1189}" type="presOf" srcId="{D8892436-AF2D-4006-ADD0-94D44FCD5A50}" destId="{8A65C0A6-477A-4DCB-BA96-6A5F1CEBD599}" srcOrd="1" destOrd="2" presId="urn:microsoft.com/office/officeart/2005/8/layout/cycle4#1"/>
    <dgm:cxn modelId="{501EE61E-5A51-4888-A233-5CC05F6FC89A}" type="presOf" srcId="{F555F1E7-18B6-4CA3-9A05-3C1F40E4E9D8}" destId="{7AF4F93C-2097-495C-AD88-7A3A231D01A6}" srcOrd="1" destOrd="1" presId="urn:microsoft.com/office/officeart/2005/8/layout/cycle4#1"/>
    <dgm:cxn modelId="{5BEFEF47-F145-4876-A6E9-1FDB3C3FA7F4}" srcId="{6E662748-BF93-43D3-940B-4C73B93B7A8B}" destId="{F555F1E7-18B6-4CA3-9A05-3C1F40E4E9D8}" srcOrd="1" destOrd="0" parTransId="{BEC810CF-F193-4B72-BCB1-C9A7D4F92782}" sibTransId="{BE237C9A-846B-4972-A5A6-ECE377FAB456}"/>
    <dgm:cxn modelId="{FC4B36BF-7C35-4227-B27A-627701D0E4F1}" srcId="{F6015B20-A2E5-4A72-AD64-E52DF2848254}" destId="{CF41D7D7-5154-42B4-BCBE-9D34EFBB2FEA}" srcOrd="4" destOrd="0" parTransId="{6956AF8D-6536-479D-91A8-319D5B07073B}" sibTransId="{6FE62930-43B3-4E22-BE76-63A57BD3BB0A}"/>
    <dgm:cxn modelId="{55784838-F74B-46B2-BA1E-0CAD444B72A0}" type="presOf" srcId="{96B30396-EAB4-42D2-8E23-FF8AD805E001}" destId="{8A65C0A6-477A-4DCB-BA96-6A5F1CEBD599}" srcOrd="1" destOrd="0" presId="urn:microsoft.com/office/officeart/2005/8/layout/cycle4#1"/>
    <dgm:cxn modelId="{72C3BF2F-2A7A-4072-B99B-E79300F2CBA7}" type="presOf" srcId="{231BC5F4-74C7-48A5-950B-27A9C83348F8}" destId="{70301B36-F577-49E2-9BD2-1396DB93F11B}" srcOrd="0" destOrd="0" presId="urn:microsoft.com/office/officeart/2005/8/layout/cycle4#1"/>
    <dgm:cxn modelId="{0FEE54F1-9A3E-44BE-8B46-07577D7A2EB7}" type="presOf" srcId="{DBC254F0-E466-46C3-9005-7CC0FAA4C131}" destId="{8A65C0A6-477A-4DCB-BA96-6A5F1CEBD599}" srcOrd="1" destOrd="3" presId="urn:microsoft.com/office/officeart/2005/8/layout/cycle4#1"/>
    <dgm:cxn modelId="{6330CC02-E61F-4E49-8B4C-6811A5B3AF31}" type="presOf" srcId="{F6015B20-A2E5-4A72-AD64-E52DF2848254}" destId="{3C3C57EB-844E-4B66-ABA8-CAA99FE8E818}" srcOrd="0" destOrd="0" presId="urn:microsoft.com/office/officeart/2005/8/layout/cycle4#1"/>
    <dgm:cxn modelId="{2CB4E90C-C629-45A8-8EF7-DC569B2A129C}" srcId="{6E662748-BF93-43D3-940B-4C73B93B7A8B}" destId="{5191FFC1-744B-41BE-AF4D-81696C6E6E6C}" srcOrd="4" destOrd="0" parTransId="{15935D2F-8871-410A-B200-0FDA71AF48CF}" sibTransId="{6C1808B7-8C2D-42C3-A19E-45193428EF11}"/>
    <dgm:cxn modelId="{1CF7FCB9-DB9C-4AE7-A304-DB366604ACDB}" srcId="{6D14BE24-6E8F-45BD-A6D3-49E6E3972C3B}" destId="{F6015B20-A2E5-4A72-AD64-E52DF2848254}" srcOrd="2" destOrd="0" parTransId="{742739BF-898E-4103-8B63-54143A958974}" sibTransId="{B0AC660E-E4D6-4438-888A-7B21A05603B1}"/>
    <dgm:cxn modelId="{5FE61009-AE06-4740-AF63-C1D6CBB69236}" type="presOf" srcId="{FCA6DEEF-55C6-47F0-88D6-1733C4B9F5B8}" destId="{A4D91EB9-B6DD-4602-87F0-76B5C28DE143}" srcOrd="0" destOrd="0" presId="urn:microsoft.com/office/officeart/2005/8/layout/cycle4#1"/>
    <dgm:cxn modelId="{49A8D063-1190-4C69-9463-47EA99E8375C}" type="presOf" srcId="{BC31FD75-31F0-41D6-8209-F7428D66B1E8}" destId="{7AF4F93C-2097-495C-AD88-7A3A231D01A6}" srcOrd="1" destOrd="2" presId="urn:microsoft.com/office/officeart/2005/8/layout/cycle4#1"/>
    <dgm:cxn modelId="{75FEF3F6-BD20-4749-9E7D-39AC7769E4F0}" type="presOf" srcId="{585D7CBF-9173-4D5F-9FDB-B6424A659D4C}" destId="{70301B36-F577-49E2-9BD2-1396DB93F11B}" srcOrd="0" destOrd="4" presId="urn:microsoft.com/office/officeart/2005/8/layout/cycle4#1"/>
    <dgm:cxn modelId="{1A5E86F3-B497-4212-BEFB-7DC9811E746B}" srcId="{FCA6DEEF-55C6-47F0-88D6-1733C4B9F5B8}" destId="{585D7CBF-9173-4D5F-9FDB-B6424A659D4C}" srcOrd="4" destOrd="0" parTransId="{8D90EB70-AE41-4AE6-8865-141AA16FCCE6}" sibTransId="{7331EAA7-2FF6-4434-A946-90F909D7F1AD}"/>
    <dgm:cxn modelId="{061BFDFC-C4C2-4DB1-BCD6-288A731E1623}" srcId="{7408D86D-B060-4093-8557-D62BF669C6D9}" destId="{F740DF6A-CA3E-4907-9B4C-A266F361E26B}" srcOrd="1" destOrd="0" parTransId="{E88F5D43-61C6-49DA-9067-9F3D18972EE8}" sibTransId="{EB1EFFCD-D04E-4E80-A0EE-FC795C589AA6}"/>
    <dgm:cxn modelId="{DBDF2376-F951-435B-9B3F-83F4C4268914}" type="presOf" srcId="{F90D5074-CDF7-4748-9767-F3713638D79B}" destId="{7AF4F93C-2097-495C-AD88-7A3A231D01A6}" srcOrd="1" destOrd="3" presId="urn:microsoft.com/office/officeart/2005/8/layout/cycle4#1"/>
    <dgm:cxn modelId="{D8748C0F-FC21-4F61-95AC-0CFBF21DCB19}" type="presOf" srcId="{96457A96-F258-410B-810E-18801637B6A4}" destId="{70301B36-F577-49E2-9BD2-1396DB93F11B}" srcOrd="0" destOrd="1" presId="urn:microsoft.com/office/officeart/2005/8/layout/cycle4#1"/>
    <dgm:cxn modelId="{41A31A7A-40F2-490C-AF58-ABE42E661B9D}" srcId="{F6015B20-A2E5-4A72-AD64-E52DF2848254}" destId="{3773D1A7-0FD2-4C86-A505-F62D4FA55274}" srcOrd="3" destOrd="0" parTransId="{B23D34BE-DDCF-4BA3-B2F4-F769A055759D}" sibTransId="{41CF9E4C-5198-46B7-85D7-545256C65E55}"/>
    <dgm:cxn modelId="{4C76C815-CF17-4682-B9D1-7279A8A22CC2}" srcId="{F6015B20-A2E5-4A72-AD64-E52DF2848254}" destId="{22D99D8E-E4FA-47A1-99D3-B7CF3C58BF5E}" srcOrd="2" destOrd="0" parTransId="{17498509-3548-4DBB-9E37-7B9713ED1D1C}" sibTransId="{EA555C3B-272C-4659-9F3D-02625100E149}"/>
    <dgm:cxn modelId="{BB1C6C97-9C84-47B9-8FCB-2416EE84846C}" type="presOf" srcId="{DBC254F0-E466-46C3-9005-7CC0FAA4C131}" destId="{DB4988F6-193C-458C-B93A-67CD70E6A204}" srcOrd="0" destOrd="3" presId="urn:microsoft.com/office/officeart/2005/8/layout/cycle4#1"/>
    <dgm:cxn modelId="{6419427D-49EE-4036-B8E5-4FE6B1748B1E}" srcId="{FCA6DEEF-55C6-47F0-88D6-1733C4B9F5B8}" destId="{231BC5F4-74C7-48A5-950B-27A9C83348F8}" srcOrd="0" destOrd="0" parTransId="{A69A7E4D-E19E-4FE8-862F-F79FCDD66C55}" sibTransId="{89AFDD06-1CE3-4D51-9CB7-8F1B00CDE899}"/>
    <dgm:cxn modelId="{18FE61D4-1306-4B53-8755-8BA895F9DD5E}" srcId="{6D14BE24-6E8F-45BD-A6D3-49E6E3972C3B}" destId="{7408D86D-B060-4093-8557-D62BF669C6D9}" srcOrd="0" destOrd="0" parTransId="{D4C3AF44-0566-46F9-AC3E-019EF81B5E19}" sibTransId="{FC54DADB-82AC-458C-950B-490EB9DAC60F}"/>
    <dgm:cxn modelId="{E736B1B2-F48E-4898-9EC7-10EFA937462E}" srcId="{7408D86D-B060-4093-8557-D62BF669C6D9}" destId="{96B30396-EAB4-42D2-8E23-FF8AD805E001}" srcOrd="0" destOrd="0" parTransId="{5B11B0FF-3C77-4074-81EC-A378EAC950B7}" sibTransId="{12130AEF-5E99-422D-B579-28603514A981}"/>
    <dgm:cxn modelId="{185DC428-8B01-4D6C-9CD9-8B6E53FD6CCD}" srcId="{7408D86D-B060-4093-8557-D62BF669C6D9}" destId="{D8892436-AF2D-4006-ADD0-94D44FCD5A50}" srcOrd="2" destOrd="0" parTransId="{A96FED35-479A-4171-AE4C-0F0ED8B1E777}" sibTransId="{3674645B-53FA-474D-8CD5-3B61D5B11467}"/>
    <dgm:cxn modelId="{F715DBB0-061E-4673-82E1-E6887D7F4023}" type="presOf" srcId="{F555F1E7-18B6-4CA3-9A05-3C1F40E4E9D8}" destId="{47786E7A-9914-4576-846B-EBC7C3ECDC90}" srcOrd="0" destOrd="1" presId="urn:microsoft.com/office/officeart/2005/8/layout/cycle4#1"/>
    <dgm:cxn modelId="{956A1CB0-B4DD-4293-A7CB-54305CE780D2}" type="presOf" srcId="{96B30396-EAB4-42D2-8E23-FF8AD805E001}" destId="{DB4988F6-193C-458C-B93A-67CD70E6A204}" srcOrd="0" destOrd="0" presId="urn:microsoft.com/office/officeart/2005/8/layout/cycle4#1"/>
    <dgm:cxn modelId="{443D3A70-A149-4A69-B2B1-2506D5A9CBC5}" type="presOf" srcId="{7408D86D-B060-4093-8557-D62BF669C6D9}" destId="{30E4F3ED-BAE1-448C-B7AD-BE4E65805717}" srcOrd="0" destOrd="0" presId="urn:microsoft.com/office/officeart/2005/8/layout/cycle4#1"/>
    <dgm:cxn modelId="{D079E07D-A087-4993-9D65-9DE35E5921E2}" type="presOf" srcId="{E71188AC-7CAD-44A4-8C32-52C394CD2B83}" destId="{5829DA68-E21F-4DB8-8EC0-2454D909D96F}" srcOrd="1" destOrd="0" presId="urn:microsoft.com/office/officeart/2005/8/layout/cycle4#1"/>
    <dgm:cxn modelId="{B30F19B8-9FF5-4504-B08E-ECF960C8FEA0}" srcId="{6D14BE24-6E8F-45BD-A6D3-49E6E3972C3B}" destId="{FCA6DEEF-55C6-47F0-88D6-1733C4B9F5B8}" srcOrd="3" destOrd="0" parTransId="{74F30418-7EE6-4B55-8474-E64C13ED54B0}" sibTransId="{0ADA7CE6-0877-44E2-BAE9-9920B2AAA888}"/>
    <dgm:cxn modelId="{0916826C-7806-4DDB-8C4C-5C85C58DEDFA}" type="presOf" srcId="{5191FFC1-744B-41BE-AF4D-81696C6E6E6C}" destId="{7AF4F93C-2097-495C-AD88-7A3A231D01A6}" srcOrd="1" destOrd="4" presId="urn:microsoft.com/office/officeart/2005/8/layout/cycle4#1"/>
    <dgm:cxn modelId="{D0950179-D05A-4E99-AF03-AD6E888BD5DE}" type="presOf" srcId="{DE6CFEA2-6209-495D-8A0D-E21F5B5DA78A}" destId="{70301B36-F577-49E2-9BD2-1396DB93F11B}" srcOrd="0" destOrd="3" presId="urn:microsoft.com/office/officeart/2005/8/layout/cycle4#1"/>
    <dgm:cxn modelId="{7FF3C632-5D91-44E8-84D3-C5B303C3E895}" srcId="{FCA6DEEF-55C6-47F0-88D6-1733C4B9F5B8}" destId="{DE6CFEA2-6209-495D-8A0D-E21F5B5DA78A}" srcOrd="3" destOrd="0" parTransId="{2486E36E-3DA0-4F21-9F61-F0C522DCF918}" sibTransId="{EABDFE06-C106-4C9C-8F77-0F40A635CB4A}"/>
    <dgm:cxn modelId="{655C283D-C3C9-4EE5-8C44-45B4A9290D0C}" srcId="{6E662748-BF93-43D3-940B-4C73B93B7A8B}" destId="{F90D5074-CDF7-4748-9767-F3713638D79B}" srcOrd="3" destOrd="0" parTransId="{726579CC-BA26-4D20-822E-13DFE5B65D10}" sibTransId="{622BC852-BF5F-4937-928F-3E83A0A7DD25}"/>
    <dgm:cxn modelId="{AABF3C19-B666-4D78-9EC4-0EDF75982CEB}" type="presOf" srcId="{FAA3BE6B-766E-4190-8B28-9266FFD49AFF}" destId="{7AF4F93C-2097-495C-AD88-7A3A231D01A6}" srcOrd="1" destOrd="0" presId="urn:microsoft.com/office/officeart/2005/8/layout/cycle4#1"/>
    <dgm:cxn modelId="{91E58530-6789-40BD-A086-8AE47BEB2AF0}" type="presOf" srcId="{D8892436-AF2D-4006-ADD0-94D44FCD5A50}" destId="{DB4988F6-193C-458C-B93A-67CD70E6A204}" srcOrd="0" destOrd="2" presId="urn:microsoft.com/office/officeart/2005/8/layout/cycle4#1"/>
    <dgm:cxn modelId="{35B1F252-347F-474D-A031-DD1DFE333549}" type="presOf" srcId="{CF41D7D7-5154-42B4-BCBE-9D34EFBB2FEA}" destId="{5829DA68-E21F-4DB8-8EC0-2454D909D96F}" srcOrd="1" destOrd="4" presId="urn:microsoft.com/office/officeart/2005/8/layout/cycle4#1"/>
    <dgm:cxn modelId="{ADA34DD6-E6AC-43EF-B47F-D1C99A8678DF}" type="presOf" srcId="{6E662748-BF93-43D3-940B-4C73B93B7A8B}" destId="{34A2133B-C3AA-427C-88D4-73FA3346A221}" srcOrd="0" destOrd="0" presId="urn:microsoft.com/office/officeart/2005/8/layout/cycle4#1"/>
    <dgm:cxn modelId="{C6C2A008-B87B-46AD-BBCF-E4B235066889}" type="presOf" srcId="{F90D5074-CDF7-4748-9767-F3713638D79B}" destId="{47786E7A-9914-4576-846B-EBC7C3ECDC90}" srcOrd="0" destOrd="3" presId="urn:microsoft.com/office/officeart/2005/8/layout/cycle4#1"/>
    <dgm:cxn modelId="{435E2F61-7DBE-4CDA-BC4C-AD5670F1E8F6}" type="presOf" srcId="{FAA3BE6B-766E-4190-8B28-9266FFD49AFF}" destId="{47786E7A-9914-4576-846B-EBC7C3ECDC90}" srcOrd="0" destOrd="0" presId="urn:microsoft.com/office/officeart/2005/8/layout/cycle4#1"/>
    <dgm:cxn modelId="{236A2FF1-C61D-4FC5-A6E7-CD70308C6719}" type="presOf" srcId="{F740DF6A-CA3E-4907-9B4C-A266F361E26B}" destId="{8A65C0A6-477A-4DCB-BA96-6A5F1CEBD599}" srcOrd="1" destOrd="1" presId="urn:microsoft.com/office/officeart/2005/8/layout/cycle4#1"/>
    <dgm:cxn modelId="{FC8A3D69-F569-4E26-9F16-C22F87C772A6}" type="presOf" srcId="{04BAB9E2-F3D0-4704-9A3F-6E3E9F3618E2}" destId="{70301B36-F577-49E2-9BD2-1396DB93F11B}" srcOrd="0" destOrd="2" presId="urn:microsoft.com/office/officeart/2005/8/layout/cycle4#1"/>
    <dgm:cxn modelId="{4DF09056-586E-455B-88A0-E52811CB4B94}" type="presOf" srcId="{04BAB9E2-F3D0-4704-9A3F-6E3E9F3618E2}" destId="{3FD7DC26-C576-44B4-B832-762E7E2EDB4E}" srcOrd="1" destOrd="2" presId="urn:microsoft.com/office/officeart/2005/8/layout/cycle4#1"/>
    <dgm:cxn modelId="{1DF5355B-9BE4-4E3E-A927-ECFAF628233C}" srcId="{F6015B20-A2E5-4A72-AD64-E52DF2848254}" destId="{E3D6E39F-95E9-4B99-8C33-644D78E2B8E9}" srcOrd="1" destOrd="0" parTransId="{927FB76E-D858-46A6-8CB8-A5D45042E0C4}" sibTransId="{816F5BE3-1BA5-4EAD-8E2B-FBE79EAB3944}"/>
    <dgm:cxn modelId="{29E59F0A-DF9B-48FD-AF50-1AD7DAE59416}" type="presOf" srcId="{3773D1A7-0FD2-4C86-A505-F62D4FA55274}" destId="{5829DA68-E21F-4DB8-8EC0-2454D909D96F}" srcOrd="1" destOrd="3" presId="urn:microsoft.com/office/officeart/2005/8/layout/cycle4#1"/>
    <dgm:cxn modelId="{41E1A1FF-10C4-4732-B7BF-778446CBDF75}" srcId="{6D14BE24-6E8F-45BD-A6D3-49E6E3972C3B}" destId="{6E662748-BF93-43D3-940B-4C73B93B7A8B}" srcOrd="1" destOrd="0" parTransId="{275003C1-858F-458C-821F-735E583C032A}" sibTransId="{9ABCB887-7FFD-4141-889C-1C862673E74C}"/>
    <dgm:cxn modelId="{AD83EF04-C3A3-4659-82BB-19BA81726559}" type="presOf" srcId="{5191FFC1-744B-41BE-AF4D-81696C6E6E6C}" destId="{47786E7A-9914-4576-846B-EBC7C3ECDC90}" srcOrd="0" destOrd="4" presId="urn:microsoft.com/office/officeart/2005/8/layout/cycle4#1"/>
    <dgm:cxn modelId="{C15D71BA-4BA2-4778-9FB1-1072C80717F3}" type="presOf" srcId="{96457A96-F258-410B-810E-18801637B6A4}" destId="{3FD7DC26-C576-44B4-B832-762E7E2EDB4E}" srcOrd="1" destOrd="1" presId="urn:microsoft.com/office/officeart/2005/8/layout/cycle4#1"/>
    <dgm:cxn modelId="{39378BD1-C270-4D29-B6F8-103165B12BF2}" type="presOf" srcId="{6CEB676B-68AF-4D2E-88CA-64688424214C}" destId="{3FD7DC26-C576-44B4-B832-762E7E2EDB4E}" srcOrd="1" destOrd="5" presId="urn:microsoft.com/office/officeart/2005/8/layout/cycle4#1"/>
    <dgm:cxn modelId="{424D32A0-0D2A-425A-9744-61F14B904754}" srcId="{FCA6DEEF-55C6-47F0-88D6-1733C4B9F5B8}" destId="{6CEB676B-68AF-4D2E-88CA-64688424214C}" srcOrd="5" destOrd="0" parTransId="{133D6B1F-3033-40DF-BB07-AB3DD08BE626}" sibTransId="{31478173-C7B3-4669-93FD-DD0AD8424D1E}"/>
    <dgm:cxn modelId="{7CD45521-43DA-4AFC-B8F2-CB5E14CBBCC4}" type="presOf" srcId="{6CEB676B-68AF-4D2E-88CA-64688424214C}" destId="{70301B36-F577-49E2-9BD2-1396DB93F11B}" srcOrd="0" destOrd="5" presId="urn:microsoft.com/office/officeart/2005/8/layout/cycle4#1"/>
    <dgm:cxn modelId="{356D2ECB-FA02-4BBF-A4CD-07C5FCC8D36E}" type="presOf" srcId="{E71188AC-7CAD-44A4-8C32-52C394CD2B83}" destId="{15B7E0D8-C17A-4A55-AC45-80FDC1238F13}" srcOrd="0" destOrd="0" presId="urn:microsoft.com/office/officeart/2005/8/layout/cycle4#1"/>
    <dgm:cxn modelId="{A6F847DF-3B41-4F6C-8D57-24FC4AA3CFDB}" type="presOf" srcId="{585D7CBF-9173-4D5F-9FDB-B6424A659D4C}" destId="{3FD7DC26-C576-44B4-B832-762E7E2EDB4E}" srcOrd="1" destOrd="4" presId="urn:microsoft.com/office/officeart/2005/8/layout/cycle4#1"/>
    <dgm:cxn modelId="{F81AB21B-05D6-4E69-854B-09A4D6CA3D26}" srcId="{FCA6DEEF-55C6-47F0-88D6-1733C4B9F5B8}" destId="{04BAB9E2-F3D0-4704-9A3F-6E3E9F3618E2}" srcOrd="2" destOrd="0" parTransId="{3E32D487-358A-4517-904F-588B4523A4DF}" sibTransId="{06D4BD11-AFAA-4E21-89A6-9EDF10E2DA84}"/>
    <dgm:cxn modelId="{88BA107E-067B-4CD8-B646-14C9A6CC2563}" type="presOf" srcId="{22D99D8E-E4FA-47A1-99D3-B7CF3C58BF5E}" destId="{15B7E0D8-C17A-4A55-AC45-80FDC1238F13}" srcOrd="0" destOrd="2" presId="urn:microsoft.com/office/officeart/2005/8/layout/cycle4#1"/>
    <dgm:cxn modelId="{5512FE96-398D-4308-85F2-5CF44BC96539}" type="presOf" srcId="{E3D6E39F-95E9-4B99-8C33-644D78E2B8E9}" destId="{15B7E0D8-C17A-4A55-AC45-80FDC1238F13}" srcOrd="0" destOrd="1" presId="urn:microsoft.com/office/officeart/2005/8/layout/cycle4#1"/>
    <dgm:cxn modelId="{15FF8358-3DF2-442B-A959-E8FD47FE3340}" type="presOf" srcId="{231BC5F4-74C7-48A5-950B-27A9C83348F8}" destId="{3FD7DC26-C576-44B4-B832-762E7E2EDB4E}" srcOrd="1" destOrd="0" presId="urn:microsoft.com/office/officeart/2005/8/layout/cycle4#1"/>
    <dgm:cxn modelId="{6CB580EB-3FF8-496B-A284-DC4FBE4A3EFF}" type="presOf" srcId="{3773D1A7-0FD2-4C86-A505-F62D4FA55274}" destId="{15B7E0D8-C17A-4A55-AC45-80FDC1238F13}" srcOrd="0" destOrd="3" presId="urn:microsoft.com/office/officeart/2005/8/layout/cycle4#1"/>
    <dgm:cxn modelId="{DE6EEFF3-D15E-4FFF-B17D-5B3AD38F8EEC}" type="presOf" srcId="{22D99D8E-E4FA-47A1-99D3-B7CF3C58BF5E}" destId="{5829DA68-E21F-4DB8-8EC0-2454D909D96F}" srcOrd="1" destOrd="2" presId="urn:microsoft.com/office/officeart/2005/8/layout/cycle4#1"/>
    <dgm:cxn modelId="{8B53EB77-A830-4653-8152-B2BA812F542C}" type="presOf" srcId="{CF41D7D7-5154-42B4-BCBE-9D34EFBB2FEA}" destId="{15B7E0D8-C17A-4A55-AC45-80FDC1238F13}" srcOrd="0" destOrd="4" presId="urn:microsoft.com/office/officeart/2005/8/layout/cycle4#1"/>
    <dgm:cxn modelId="{264C68A1-ECB6-4F4C-BE11-FD34D25787C9}" type="presOf" srcId="{F740DF6A-CA3E-4907-9B4C-A266F361E26B}" destId="{DB4988F6-193C-458C-B93A-67CD70E6A204}" srcOrd="0" destOrd="1" presId="urn:microsoft.com/office/officeart/2005/8/layout/cycle4#1"/>
    <dgm:cxn modelId="{15059161-12D5-4670-BBCE-855FE0BB790E}" srcId="{F6015B20-A2E5-4A72-AD64-E52DF2848254}" destId="{E71188AC-7CAD-44A4-8C32-52C394CD2B83}" srcOrd="0" destOrd="0" parTransId="{2A94A665-DD99-46A5-A2D5-B7FC142F3DA0}" sibTransId="{482075DB-4E37-41F4-A6A7-0A00A4FB4BBF}"/>
    <dgm:cxn modelId="{8541341D-9AE3-4462-B4A6-45FFBDDF072A}" srcId="{6E662748-BF93-43D3-940B-4C73B93B7A8B}" destId="{BC31FD75-31F0-41D6-8209-F7428D66B1E8}" srcOrd="2" destOrd="0" parTransId="{15592A7A-4BD9-4055-AF45-5DD9C407A2EA}" sibTransId="{A66210E1-E1C8-456D-B91F-0890605718C7}"/>
    <dgm:cxn modelId="{9BB00911-2689-49B3-9474-ED6A8C527013}" srcId="{7408D86D-B060-4093-8557-D62BF669C6D9}" destId="{DBC254F0-E466-46C3-9005-7CC0FAA4C131}" srcOrd="3" destOrd="0" parTransId="{E3BFEDF3-79C9-4E18-B215-4A34E524A95F}" sibTransId="{38875972-22C0-410F-A83E-D1DC1B254C0A}"/>
    <dgm:cxn modelId="{F306246B-D86C-4AE0-B103-CF62D76E59ED}" type="presOf" srcId="{E3D6E39F-95E9-4B99-8C33-644D78E2B8E9}" destId="{5829DA68-E21F-4DB8-8EC0-2454D909D96F}" srcOrd="1" destOrd="1" presId="urn:microsoft.com/office/officeart/2005/8/layout/cycle4#1"/>
    <dgm:cxn modelId="{FFE3F619-A5C2-40FE-BC34-AC312085BE13}" srcId="{FCA6DEEF-55C6-47F0-88D6-1733C4B9F5B8}" destId="{96457A96-F258-410B-810E-18801637B6A4}" srcOrd="1" destOrd="0" parTransId="{503B3F4C-225F-49E6-A092-C8DE53585E2D}" sibTransId="{2153199A-EE37-4CBE-B7E4-A1E098A6E27C}"/>
    <dgm:cxn modelId="{1437C68C-CE23-4475-84FF-8653F70F16C8}" type="presOf" srcId="{6D14BE24-6E8F-45BD-A6D3-49E6E3972C3B}" destId="{82E9B31F-1054-4ADC-9A6E-A2ED4B92C5FB}" srcOrd="0" destOrd="0" presId="urn:microsoft.com/office/officeart/2005/8/layout/cycle4#1"/>
    <dgm:cxn modelId="{66B2BA39-9800-4BE9-853B-9020923B97B7}" srcId="{6E662748-BF93-43D3-940B-4C73B93B7A8B}" destId="{FAA3BE6B-766E-4190-8B28-9266FFD49AFF}" srcOrd="0" destOrd="0" parTransId="{25256D4B-4794-4573-A3A9-7615A6900194}" sibTransId="{E8B15D98-6B77-400A-A753-DAB2DE389B93}"/>
    <dgm:cxn modelId="{A164573D-A066-4A87-8392-3B59AA128222}" type="presParOf" srcId="{82E9B31F-1054-4ADC-9A6E-A2ED4B92C5FB}" destId="{7FEAC569-CD4E-4578-A368-2B2928FB18B7}" srcOrd="0" destOrd="0" presId="urn:microsoft.com/office/officeart/2005/8/layout/cycle4#1"/>
    <dgm:cxn modelId="{08793072-913C-4B2E-8B4B-C0171FB5CD6E}" type="presParOf" srcId="{7FEAC569-CD4E-4578-A368-2B2928FB18B7}" destId="{BF60EDFB-0884-4822-B968-7844B7E1CFAC}" srcOrd="0" destOrd="0" presId="urn:microsoft.com/office/officeart/2005/8/layout/cycle4#1"/>
    <dgm:cxn modelId="{AF5E3565-6E14-4634-A141-9615C58F1338}" type="presParOf" srcId="{BF60EDFB-0884-4822-B968-7844B7E1CFAC}" destId="{DB4988F6-193C-458C-B93A-67CD70E6A204}" srcOrd="0" destOrd="0" presId="urn:microsoft.com/office/officeart/2005/8/layout/cycle4#1"/>
    <dgm:cxn modelId="{FE16AC89-A41F-479D-9D17-5262E5118B4F}" type="presParOf" srcId="{BF60EDFB-0884-4822-B968-7844B7E1CFAC}" destId="{8A65C0A6-477A-4DCB-BA96-6A5F1CEBD599}" srcOrd="1" destOrd="0" presId="urn:microsoft.com/office/officeart/2005/8/layout/cycle4#1"/>
    <dgm:cxn modelId="{71E1A4C8-02DA-420E-96FC-8CFD81FEFCC7}" type="presParOf" srcId="{7FEAC569-CD4E-4578-A368-2B2928FB18B7}" destId="{709DFD03-E245-4054-94E0-4F16A2CB5767}" srcOrd="1" destOrd="0" presId="urn:microsoft.com/office/officeart/2005/8/layout/cycle4#1"/>
    <dgm:cxn modelId="{E454FD91-9129-485C-A8F6-4A6567D5B84D}" type="presParOf" srcId="{709DFD03-E245-4054-94E0-4F16A2CB5767}" destId="{47786E7A-9914-4576-846B-EBC7C3ECDC90}" srcOrd="0" destOrd="0" presId="urn:microsoft.com/office/officeart/2005/8/layout/cycle4#1"/>
    <dgm:cxn modelId="{0E11124C-4079-4D44-9C53-6FFEE7569FB1}" type="presParOf" srcId="{709DFD03-E245-4054-94E0-4F16A2CB5767}" destId="{7AF4F93C-2097-495C-AD88-7A3A231D01A6}" srcOrd="1" destOrd="0" presId="urn:microsoft.com/office/officeart/2005/8/layout/cycle4#1"/>
    <dgm:cxn modelId="{5051ADFB-EE76-4813-8234-42BA66A27434}" type="presParOf" srcId="{7FEAC569-CD4E-4578-A368-2B2928FB18B7}" destId="{9276A8C6-FEC2-404C-86A0-1C8AC87335A4}" srcOrd="2" destOrd="0" presId="urn:microsoft.com/office/officeart/2005/8/layout/cycle4#1"/>
    <dgm:cxn modelId="{715DD4BE-684D-45C5-AF9C-AD99AEB5AE8A}" type="presParOf" srcId="{9276A8C6-FEC2-404C-86A0-1C8AC87335A4}" destId="{15B7E0D8-C17A-4A55-AC45-80FDC1238F13}" srcOrd="0" destOrd="0" presId="urn:microsoft.com/office/officeart/2005/8/layout/cycle4#1"/>
    <dgm:cxn modelId="{C13AAA6E-BCF1-44FC-A7C2-F62EB39CB6F5}" type="presParOf" srcId="{9276A8C6-FEC2-404C-86A0-1C8AC87335A4}" destId="{5829DA68-E21F-4DB8-8EC0-2454D909D96F}" srcOrd="1" destOrd="0" presId="urn:microsoft.com/office/officeart/2005/8/layout/cycle4#1"/>
    <dgm:cxn modelId="{9C079FFC-B7FC-4124-9988-3FF63475BCDD}" type="presParOf" srcId="{7FEAC569-CD4E-4578-A368-2B2928FB18B7}" destId="{15CAD30F-E2F3-4272-ABFD-50238AE6CFFF}" srcOrd="3" destOrd="0" presId="urn:microsoft.com/office/officeart/2005/8/layout/cycle4#1"/>
    <dgm:cxn modelId="{1FB628D3-155C-4160-8697-85F6969BAAF8}" type="presParOf" srcId="{15CAD30F-E2F3-4272-ABFD-50238AE6CFFF}" destId="{70301B36-F577-49E2-9BD2-1396DB93F11B}" srcOrd="0" destOrd="0" presId="urn:microsoft.com/office/officeart/2005/8/layout/cycle4#1"/>
    <dgm:cxn modelId="{ADDA6AF8-3A88-4B98-B513-C4761F8DF58D}" type="presParOf" srcId="{15CAD30F-E2F3-4272-ABFD-50238AE6CFFF}" destId="{3FD7DC26-C576-44B4-B832-762E7E2EDB4E}" srcOrd="1" destOrd="0" presId="urn:microsoft.com/office/officeart/2005/8/layout/cycle4#1"/>
    <dgm:cxn modelId="{47739BF7-2C5E-4A7B-A24A-4B268B892196}" type="presParOf" srcId="{7FEAC569-CD4E-4578-A368-2B2928FB18B7}" destId="{09EB0EA7-4347-4D58-B869-B92C770BE714}" srcOrd="4" destOrd="0" presId="urn:microsoft.com/office/officeart/2005/8/layout/cycle4#1"/>
    <dgm:cxn modelId="{35F0427F-7F63-449A-A29E-00DF199742B3}" type="presParOf" srcId="{82E9B31F-1054-4ADC-9A6E-A2ED4B92C5FB}" destId="{E1CBC952-7DE8-45BB-9FCF-C24BB8A2BC6F}" srcOrd="1" destOrd="0" presId="urn:microsoft.com/office/officeart/2005/8/layout/cycle4#1"/>
    <dgm:cxn modelId="{5D260E28-02E7-4053-81B9-7432BA36F4DB}" type="presParOf" srcId="{E1CBC952-7DE8-45BB-9FCF-C24BB8A2BC6F}" destId="{30E4F3ED-BAE1-448C-B7AD-BE4E65805717}" srcOrd="0" destOrd="0" presId="urn:microsoft.com/office/officeart/2005/8/layout/cycle4#1"/>
    <dgm:cxn modelId="{7E86D4D7-C3DC-4873-AC0F-2D33EA6F6C5B}" type="presParOf" srcId="{E1CBC952-7DE8-45BB-9FCF-C24BB8A2BC6F}" destId="{34A2133B-C3AA-427C-88D4-73FA3346A221}" srcOrd="1" destOrd="0" presId="urn:microsoft.com/office/officeart/2005/8/layout/cycle4#1"/>
    <dgm:cxn modelId="{010E4681-7B73-4B15-B0CC-6587B0BC6B93}" type="presParOf" srcId="{E1CBC952-7DE8-45BB-9FCF-C24BB8A2BC6F}" destId="{3C3C57EB-844E-4B66-ABA8-CAA99FE8E818}" srcOrd="2" destOrd="0" presId="urn:microsoft.com/office/officeart/2005/8/layout/cycle4#1"/>
    <dgm:cxn modelId="{86EBA4B8-E011-4FD5-814F-5FE95D0908BA}" type="presParOf" srcId="{E1CBC952-7DE8-45BB-9FCF-C24BB8A2BC6F}" destId="{A4D91EB9-B6DD-4602-87F0-76B5C28DE143}" srcOrd="3" destOrd="0" presId="urn:microsoft.com/office/officeart/2005/8/layout/cycle4#1"/>
    <dgm:cxn modelId="{F39B9807-529E-46BE-A132-8288A6D441A6}" type="presParOf" srcId="{E1CBC952-7DE8-45BB-9FCF-C24BB8A2BC6F}" destId="{D919E222-AD30-4925-BF8C-A53F8D3C4DEF}" srcOrd="4" destOrd="0" presId="urn:microsoft.com/office/officeart/2005/8/layout/cycle4#1"/>
    <dgm:cxn modelId="{A3EFA51D-7E83-41F3-A316-2DA6ECB47D21}" type="presParOf" srcId="{82E9B31F-1054-4ADC-9A6E-A2ED4B92C5FB}" destId="{31DC9154-F286-4FCC-B7CA-DF515D007CFB}" srcOrd="2" destOrd="0" presId="urn:microsoft.com/office/officeart/2005/8/layout/cycle4#1"/>
    <dgm:cxn modelId="{E7E39A8C-B86A-4D6C-B2AE-9FFCBD61ACD2}" type="presParOf" srcId="{82E9B31F-1054-4ADC-9A6E-A2ED4B92C5FB}" destId="{6DA1F9CF-2468-47CF-ACA8-8400756966E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009D7-1368-4B38-BFDB-45E91DD0AA1E}">
      <dsp:nvSpPr>
        <dsp:cNvPr id="0" name=""/>
        <dsp:cNvSpPr/>
      </dsp:nvSpPr>
      <dsp:spPr>
        <a:xfrm rot="16200000">
          <a:off x="789375" y="-789375"/>
          <a:ext cx="2536048" cy="4114799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Franklin Gothic Medium" pitchFamily="34" charset="0"/>
              <a:cs typeface="Times New Roman" pitchFamily="18" charset="0"/>
            </a:rPr>
            <a:t>Своевременное выявление детей «группы риска» и  определение других проблемных «мишеней» в образовательном учреждении </a:t>
          </a:r>
          <a:endParaRPr lang="ru-RU" sz="2000" kern="1200" dirty="0">
            <a:latin typeface="Franklin Gothic Medium" pitchFamily="34" charset="0"/>
          </a:endParaRPr>
        </a:p>
      </dsp:txBody>
      <dsp:txXfrm rot="5400000">
        <a:off x="0" y="0"/>
        <a:ext cx="4114799" cy="1902036"/>
      </dsp:txXfrm>
    </dsp:sp>
    <dsp:sp modelId="{0798FF8A-F6F0-4D16-8BE7-A72BFD98F241}">
      <dsp:nvSpPr>
        <dsp:cNvPr id="0" name=""/>
        <dsp:cNvSpPr/>
      </dsp:nvSpPr>
      <dsp:spPr>
        <a:xfrm>
          <a:off x="4114799" y="0"/>
          <a:ext cx="4114799" cy="2536048"/>
        </a:xfrm>
        <a:prstGeom prst="round1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Franklin Gothic Medium" pitchFamily="34" charset="0"/>
              <a:cs typeface="Times New Roman" pitchFamily="18" charset="0"/>
            </a:rPr>
            <a:t>Поиск дополнительного ресурса – привлечение специалистов </a:t>
          </a:r>
          <a:r>
            <a:rPr lang="ru-RU" sz="2000" b="0" kern="1200" dirty="0" err="1" smtClean="0">
              <a:latin typeface="Franklin Gothic Medium" pitchFamily="34" charset="0"/>
              <a:cs typeface="Times New Roman" pitchFamily="18" charset="0"/>
            </a:rPr>
            <a:t>ПМСС-Центров</a:t>
          </a:r>
          <a:r>
            <a:rPr lang="ru-RU" sz="2000" b="0" kern="1200" dirty="0" smtClean="0">
              <a:latin typeface="Franklin Gothic Medium" pitchFamily="34" charset="0"/>
              <a:cs typeface="Times New Roman" pitchFamily="18" charset="0"/>
            </a:rPr>
            <a:t> (договор, запрос, выработка плана совместных действий и др.)</a:t>
          </a:r>
          <a:endParaRPr lang="ru-RU" sz="2000" b="0" kern="1200" dirty="0">
            <a:latin typeface="Franklin Gothic Medium" pitchFamily="34" charset="0"/>
          </a:endParaRPr>
        </a:p>
      </dsp:txBody>
      <dsp:txXfrm>
        <a:off x="4114799" y="0"/>
        <a:ext cx="4114799" cy="1902036"/>
      </dsp:txXfrm>
    </dsp:sp>
    <dsp:sp modelId="{0A74C6B4-99EB-4796-BC7B-E0117D50EB2C}">
      <dsp:nvSpPr>
        <dsp:cNvPr id="0" name=""/>
        <dsp:cNvSpPr/>
      </dsp:nvSpPr>
      <dsp:spPr>
        <a:xfrm rot="10800000">
          <a:off x="0" y="2536048"/>
          <a:ext cx="4114799" cy="2536048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Franklin Gothic Medium" pitchFamily="34" charset="0"/>
              <a:cs typeface="Times New Roman" pitchFamily="18" charset="0"/>
            </a:rPr>
            <a:t>Осуществление координации и взаимодействия школы с другими образовательными учреждения по вопросам комплексного сопровождения детей, вопросам оказания психолого-педагогической помощи педагогам, консультирования родителей  и др.</a:t>
          </a:r>
          <a:endParaRPr lang="ru-RU" sz="1800" kern="1200" dirty="0">
            <a:latin typeface="Franklin Gothic Medium" pitchFamily="34" charset="0"/>
          </a:endParaRPr>
        </a:p>
      </dsp:txBody>
      <dsp:txXfrm rot="10800000">
        <a:off x="0" y="3170061"/>
        <a:ext cx="4114799" cy="1902036"/>
      </dsp:txXfrm>
    </dsp:sp>
    <dsp:sp modelId="{93B21975-9113-4A44-9D48-B1853A984AA9}">
      <dsp:nvSpPr>
        <dsp:cNvPr id="0" name=""/>
        <dsp:cNvSpPr/>
      </dsp:nvSpPr>
      <dsp:spPr>
        <a:xfrm rot="5400000">
          <a:off x="4904175" y="1746673"/>
          <a:ext cx="2536048" cy="4114799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Franklin Gothic Medium" pitchFamily="34" charset="0"/>
              <a:cs typeface="Times New Roman" pitchFamily="18" charset="0"/>
            </a:rPr>
            <a:t>Информирование родителей о возможностях получения помощи в </a:t>
          </a:r>
          <a:r>
            <a:rPr lang="ru-RU" sz="2600" kern="1200" dirty="0" err="1" smtClean="0">
              <a:latin typeface="Franklin Gothic Medium" pitchFamily="34" charset="0"/>
              <a:cs typeface="Times New Roman" pitchFamily="18" charset="0"/>
            </a:rPr>
            <a:t>ПМСС-Центрах</a:t>
          </a:r>
          <a:r>
            <a:rPr lang="ru-RU" sz="2600" kern="1200" dirty="0" smtClean="0">
              <a:latin typeface="Franklin Gothic Medium" pitchFamily="34" charset="0"/>
              <a:cs typeface="Times New Roman" pitchFamily="18" charset="0"/>
            </a:rPr>
            <a:t> </a:t>
          </a:r>
          <a:endParaRPr lang="ru-RU" sz="2600" kern="1200" dirty="0">
            <a:latin typeface="Franklin Gothic Medium" pitchFamily="34" charset="0"/>
          </a:endParaRPr>
        </a:p>
      </dsp:txBody>
      <dsp:txXfrm rot="-5400000">
        <a:off x="4114800" y="3170060"/>
        <a:ext cx="4114799" cy="1902036"/>
      </dsp:txXfrm>
    </dsp:sp>
    <dsp:sp modelId="{0488BFF6-FCC9-4866-ACF5-AA4DF8F8D4E1}">
      <dsp:nvSpPr>
        <dsp:cNvPr id="0" name=""/>
        <dsp:cNvSpPr/>
      </dsp:nvSpPr>
      <dsp:spPr>
        <a:xfrm>
          <a:off x="2900357" y="1857389"/>
          <a:ext cx="2468880" cy="126802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Franklin Gothic Medium" pitchFamily="34" charset="0"/>
            </a:rPr>
            <a:t>ШКОЛЬНЫЙ ПСИХОЛОГ</a:t>
          </a:r>
          <a:endParaRPr lang="ru-RU" sz="1800" b="1" kern="1200" dirty="0">
            <a:solidFill>
              <a:schemeClr val="bg1"/>
            </a:solidFill>
            <a:latin typeface="Franklin Gothic Medium" pitchFamily="34" charset="0"/>
          </a:endParaRPr>
        </a:p>
      </dsp:txBody>
      <dsp:txXfrm>
        <a:off x="2962257" y="1919289"/>
        <a:ext cx="2345080" cy="1144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7E0D8-C17A-4A55-AC45-80FDC1238F13}">
      <dsp:nvSpPr>
        <dsp:cNvPr id="0" name=""/>
        <dsp:cNvSpPr/>
      </dsp:nvSpPr>
      <dsp:spPr>
        <a:xfrm>
          <a:off x="4977554" y="3042892"/>
          <a:ext cx="3680702" cy="238515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Буинский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Апастовский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Кайбицкий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Верхнеуслонский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6134158" y="3691575"/>
        <a:ext cx="2471703" cy="1684078"/>
      </dsp:txXfrm>
    </dsp:sp>
    <dsp:sp modelId="{70301B36-F577-49E2-9BD2-1396DB93F11B}">
      <dsp:nvSpPr>
        <dsp:cNvPr id="0" name=""/>
        <dsp:cNvSpPr/>
      </dsp:nvSpPr>
      <dsp:spPr>
        <a:xfrm>
          <a:off x="372559" y="2766733"/>
          <a:ext cx="3222738" cy="253519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Менделеевский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Агрызский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Сармановский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Актанышский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Нижнекамский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Заинский</a:t>
          </a:r>
          <a:endParaRPr lang="ru-RU" sz="1800" kern="1200" dirty="0"/>
        </a:p>
      </dsp:txBody>
      <dsp:txXfrm>
        <a:off x="428249" y="3456221"/>
        <a:ext cx="2144536" cy="1790013"/>
      </dsp:txXfrm>
    </dsp:sp>
    <dsp:sp modelId="{47786E7A-9914-4576-846B-EBC7C3ECDC90}">
      <dsp:nvSpPr>
        <dsp:cNvPr id="0" name=""/>
        <dsp:cNvSpPr/>
      </dsp:nvSpPr>
      <dsp:spPr>
        <a:xfrm>
          <a:off x="5481987" y="-108464"/>
          <a:ext cx="3265894" cy="165711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Алькеевский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Лениногорский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Азнаккаевский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Бугульминский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Ютазинский</a:t>
          </a:r>
          <a:endParaRPr lang="ru-RU" sz="2000" kern="1200" dirty="0"/>
        </a:p>
      </dsp:txBody>
      <dsp:txXfrm>
        <a:off x="6498157" y="-72063"/>
        <a:ext cx="2213324" cy="1170036"/>
      </dsp:txXfrm>
    </dsp:sp>
    <dsp:sp modelId="{DB4988F6-193C-458C-B93A-67CD70E6A204}">
      <dsp:nvSpPr>
        <dsp:cNvPr id="0" name=""/>
        <dsp:cNvSpPr/>
      </dsp:nvSpPr>
      <dsp:spPr>
        <a:xfrm>
          <a:off x="530066" y="-108464"/>
          <a:ext cx="3421252" cy="165711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Зеленодольский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Лаишевский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Сабинский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Балтасинский</a:t>
          </a:r>
          <a:endParaRPr lang="ru-RU" sz="2000" kern="1200" dirty="0"/>
        </a:p>
      </dsp:txBody>
      <dsp:txXfrm>
        <a:off x="566467" y="-72063"/>
        <a:ext cx="2322074" cy="1170036"/>
      </dsp:txXfrm>
    </dsp:sp>
    <dsp:sp modelId="{30E4F3ED-BAE1-448C-B7AD-BE4E65805717}">
      <dsp:nvSpPr>
        <dsp:cNvPr id="0" name=""/>
        <dsp:cNvSpPr/>
      </dsp:nvSpPr>
      <dsp:spPr>
        <a:xfrm>
          <a:off x="2098415" y="406227"/>
          <a:ext cx="2242287" cy="224228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Высоко-горский</a:t>
          </a:r>
          <a:endParaRPr lang="ru-RU" sz="2000" kern="1200" dirty="0"/>
        </a:p>
      </dsp:txBody>
      <dsp:txXfrm>
        <a:off x="2755166" y="1062978"/>
        <a:ext cx="1585536" cy="1585536"/>
      </dsp:txXfrm>
    </dsp:sp>
    <dsp:sp modelId="{34A2133B-C3AA-427C-88D4-73FA3346A221}">
      <dsp:nvSpPr>
        <dsp:cNvPr id="0" name=""/>
        <dsp:cNvSpPr/>
      </dsp:nvSpPr>
      <dsp:spPr>
        <a:xfrm rot="5400000">
          <a:off x="4444272" y="406227"/>
          <a:ext cx="2242287" cy="224228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Нурлатский</a:t>
          </a:r>
          <a:endParaRPr lang="ru-RU" sz="2000" kern="1200" dirty="0"/>
        </a:p>
      </dsp:txBody>
      <dsp:txXfrm rot="-5400000">
        <a:off x="4444272" y="1062978"/>
        <a:ext cx="1585536" cy="1585536"/>
      </dsp:txXfrm>
    </dsp:sp>
    <dsp:sp modelId="{3C3C57EB-844E-4B66-ABA8-CAA99FE8E818}">
      <dsp:nvSpPr>
        <dsp:cNvPr id="0" name=""/>
        <dsp:cNvSpPr/>
      </dsp:nvSpPr>
      <dsp:spPr>
        <a:xfrm rot="10800000">
          <a:off x="4444272" y="2752084"/>
          <a:ext cx="2242287" cy="224228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Тетюшский</a:t>
          </a:r>
          <a:endParaRPr lang="ru-RU" sz="2000" kern="1200" dirty="0"/>
        </a:p>
      </dsp:txBody>
      <dsp:txXfrm rot="10800000">
        <a:off x="4444272" y="2752084"/>
        <a:ext cx="1585536" cy="1585536"/>
      </dsp:txXfrm>
    </dsp:sp>
    <dsp:sp modelId="{A4D91EB9-B6DD-4602-87F0-76B5C28DE143}">
      <dsp:nvSpPr>
        <dsp:cNvPr id="0" name=""/>
        <dsp:cNvSpPr/>
      </dsp:nvSpPr>
      <dsp:spPr>
        <a:xfrm rot="16200000">
          <a:off x="2098415" y="2752084"/>
          <a:ext cx="2242287" cy="224228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Елабужский</a:t>
          </a:r>
          <a:endParaRPr lang="ru-RU" sz="2000" kern="1200" dirty="0"/>
        </a:p>
      </dsp:txBody>
      <dsp:txXfrm rot="5400000">
        <a:off x="2755166" y="2752084"/>
        <a:ext cx="1585536" cy="1585536"/>
      </dsp:txXfrm>
    </dsp:sp>
    <dsp:sp modelId="{31DC9154-F286-4FCC-B7CA-DF515D007CFB}">
      <dsp:nvSpPr>
        <dsp:cNvPr id="0" name=""/>
        <dsp:cNvSpPr/>
      </dsp:nvSpPr>
      <dsp:spPr>
        <a:xfrm>
          <a:off x="4005395" y="2234235"/>
          <a:ext cx="774184" cy="673204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1F9CF-2468-47CF-ACA8-8400756966E3}">
      <dsp:nvSpPr>
        <dsp:cNvPr id="0" name=""/>
        <dsp:cNvSpPr/>
      </dsp:nvSpPr>
      <dsp:spPr>
        <a:xfrm rot="10800000">
          <a:off x="4005395" y="2493160"/>
          <a:ext cx="774184" cy="673204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FA93-886F-4093-AF9C-BC707D184BB6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EF12A-6311-4105-AB0D-2A54902E1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18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89109-12B9-4B1A-9A9A-A2C800A8B04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2BFE-D3FD-4EE8-B789-F36C5C8BE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8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663BEC5-4162-46C3-9BED-260E44CFA480}" type="slidenum">
              <a:rPr lang="ru-RU" altLang="ru-RU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3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048" y="227687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Психолого-педагогическое сопровождение, поддержка обучающихся, родителей и педагогов в образовательных организациях</a:t>
            </a:r>
            <a:endParaRPr lang="ru-RU" altLang="ru-RU" sz="28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43221" y="4182053"/>
            <a:ext cx="4407369" cy="118813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000" b="1" dirty="0" err="1" smtClean="0">
                <a:solidFill>
                  <a:schemeClr val="tx1"/>
                </a:solidFill>
              </a:rPr>
              <a:t>Л.О.Сулима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заместитель министра образования и науки Республики Татарстан </a:t>
            </a:r>
          </a:p>
        </p:txBody>
      </p:sp>
      <p:pic>
        <p:nvPicPr>
          <p:cNvPr id="7" name="Picture 2" descr="File:Coat of Arms of Tatarsta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786" y="404664"/>
            <a:ext cx="1205437" cy="1161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077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37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2088"/>
            <a:ext cx="7704856" cy="1436712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2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деятельности педагога-психолога в </a:t>
            </a:r>
            <a:r>
              <a:rPr lang="ru-RU" sz="22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</a:t>
            </a:r>
            <a:br>
              <a:rPr lang="ru-RU" sz="22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22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Положение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психологической службе РФ Приложение к приказу МОиН РФ от 22.10.1999 №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636</a:t>
            </a:r>
            <a:b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письмо МОиН РФ от 10.02.2015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ВК-268/07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3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6594" y="1745750"/>
            <a:ext cx="8119591" cy="496887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выявления детей группы риска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адаптивности к условиям образования (1,5,10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и групповая работа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сопровождению различных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категорий обучающихся: группа риска, одаренные, дети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ОВЗ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Коррекционно-развивающие занятия с детьми, испытывающими трудности в обучении, адаптации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социализации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профориентации и профессиональному самоопределению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обучающихся и их родителей, педагогов  по волнующим вопросам, в том числе просветительская  деятельность</a:t>
            </a:r>
          </a:p>
          <a:p>
            <a:pPr marL="0" indent="0">
              <a:spcBef>
                <a:spcPct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indent="0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43" y="188114"/>
            <a:ext cx="7956376" cy="10086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Расширение функционала в рамках ФГОС</a:t>
            </a:r>
            <a:b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 новом 2016-2017  </a:t>
            </a: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учебном </a:t>
            </a:r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году  </a:t>
            </a:r>
            <a:endParaRPr lang="ru-RU" sz="20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32557" y="1196752"/>
            <a:ext cx="8119591" cy="4968875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и методическое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основных и дополнительных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  <a:p>
            <a:pPr algn="just"/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экспертиза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(оценка) комфортности и безопасности образовательной среды образовательных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Психопрофилактика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(профессиональная деятельность, направленная на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и укрепление психологического здоровья обучающихся в процессе обучения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и воспитания в образовательных организациях)</a:t>
            </a: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875" y="192088"/>
            <a:ext cx="7956376" cy="1248108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Дополнительные направления  </a:t>
            </a:r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деятельности педагога-психолога  ОО с учащимися</a:t>
            </a: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2469" y="1412875"/>
            <a:ext cx="8119591" cy="496887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учащихся к итоговой аттестации (ОГЭ, ЕГЭ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Оказание психолого-педагогической помощи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преступления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Сопровождение обучающихся, чьи родители придерживаются радикальных взглядов в вероисповедании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indent="0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2088"/>
            <a:ext cx="8088659" cy="860425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Мониторинговые исследования ИРО РТ в 2015 году</a:t>
            </a:r>
            <a:endParaRPr lang="ru-RU" sz="20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3" y="944562"/>
            <a:ext cx="8282508" cy="4968875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первое место занимают психологическое сопровождение учебного процесса (12%), психологическая адаптация детей на разных этапах образования (12%), психологическая подготовка к сдаче ЕГЭ и ГИА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(10%);</a:t>
            </a:r>
          </a:p>
          <a:p>
            <a:pPr marL="0" lv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втором месте – профилактика зависимостей (9%), социально-психологический мониторинг (8%), профилактика безнадзорности и правонарушений (8%);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третьем месте − психологическое сопровождение профильного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предпрофильного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обучения, профориентации (7%), профилактика «эмоционального выгорания»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 (7%)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 без внимания осталось такое направление, как психологическая экспертиза образовательных программ и учебных материалов (1%), которое также является приоритетным для современной службы практической психологии образования в свете реализации федеральных государственных образовательных стандартов образования </a:t>
            </a:r>
          </a:p>
          <a:p>
            <a:pPr marL="0" indent="0">
              <a:spcBef>
                <a:spcPct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indent="0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9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5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2088"/>
            <a:ext cx="8160667" cy="143671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Анализ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видов профессиональных действий, выполняемых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педагогами-психологами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республики, показал :</a:t>
            </a:r>
            <a:b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700808"/>
            <a:ext cx="8282508" cy="421263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течение года более половины опрошенных психологов (54%) вообще не участвуют в психологической экспертизе образовательных программ и проектов;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30% не работают в образовательных проектах;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27% не планируют и не проводят научные исследования, не публикуются;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9% не принимают участия в психологическом проектировании индивидуальных образовательных траекторий обучающихся. </a:t>
            </a:r>
          </a:p>
          <a:p>
            <a:pPr marL="0" indent="0">
              <a:spcBef>
                <a:spcPct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indent="0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7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5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2088"/>
            <a:ext cx="8160667" cy="143671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МЕСТО ШКОЛЬНОГО ПСИХОЛОГА </a:t>
            </a:r>
            <a:b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СИСТЕМЕ ВЗАИМОДЕЙСТВИЯ «ШКОЛА-ПМСС-ЦЕНТР»</a:t>
            </a:r>
            <a:b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254798"/>
              </p:ext>
            </p:extLst>
          </p:nvPr>
        </p:nvGraphicFramePr>
        <p:xfrm>
          <a:off x="457200" y="1357298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021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sp>
        <p:nvSpPr>
          <p:cNvPr id="5" name="Объект 13"/>
          <p:cNvSpPr txBox="1">
            <a:spLocks/>
          </p:cNvSpPr>
          <p:nvPr/>
        </p:nvSpPr>
        <p:spPr>
          <a:xfrm>
            <a:off x="179390" y="1179515"/>
            <a:ext cx="691289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16384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640"/>
            <a:ext cx="863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09282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C76A4F-33A8-4FA7-A044-2EECA341EFB0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17" descr="Картта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56" y="1786684"/>
            <a:ext cx="4652048" cy="391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2013659"/>
            <a:ext cx="264367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ППМС центры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Казань - 2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Набережные Челны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– </a:t>
            </a: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Нижнекамск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– 1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Елабуга - 1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Бугульма - 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Нурлат -1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1431" y="539645"/>
            <a:ext cx="7638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Сегодня в республике функционирует 7 психолого-педагогических медико-социальных центра, 19 муниципальных психолого-педагогических служб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451" y="5716064"/>
            <a:ext cx="885710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Признаны </a:t>
            </a:r>
            <a:r>
              <a:rPr lang="ru-RU" sz="2000" b="1" dirty="0" smtClean="0"/>
              <a:t>успешными службы Высокогорского, </a:t>
            </a:r>
            <a:r>
              <a:rPr lang="ru-RU" sz="2000" b="1" dirty="0" err="1" smtClean="0"/>
              <a:t>Нурлатского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Кайбицкого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Тетюшского</a:t>
            </a:r>
            <a:r>
              <a:rPr lang="ru-RU" sz="2000" b="1" dirty="0" smtClean="0"/>
              <a:t>, Сармановского, </a:t>
            </a:r>
            <a:r>
              <a:rPr lang="ru-RU" sz="2000" b="1" dirty="0" err="1" smtClean="0"/>
              <a:t>Балтасинского</a:t>
            </a:r>
            <a:r>
              <a:rPr lang="ru-RU" sz="2000" b="1" dirty="0" smtClean="0"/>
              <a:t>, </a:t>
            </a:r>
            <a:r>
              <a:rPr lang="ru-RU" sz="2000" b="1" dirty="0" err="1"/>
              <a:t>Алькеевского</a:t>
            </a:r>
            <a:r>
              <a:rPr lang="ru-RU" sz="2000" b="1" dirty="0"/>
              <a:t>, Сабинского и Ютазинского муниципальных </a:t>
            </a:r>
            <a:r>
              <a:rPr lang="ru-RU" sz="2000" b="1" dirty="0" smtClean="0"/>
              <a:t>районов.</a:t>
            </a:r>
            <a:endParaRPr lang="ru-RU" sz="2000" dirty="0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635835" y="3137044"/>
            <a:ext cx="396245" cy="528270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5868145" y="3040615"/>
            <a:ext cx="346871" cy="476253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5364088" y="2918755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3252995" y="4021689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4-конечная звезда 18"/>
          <p:cNvSpPr/>
          <p:nvPr/>
        </p:nvSpPr>
        <p:spPr>
          <a:xfrm>
            <a:off x="3548209" y="4235067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>
            <a:off x="3369079" y="3401179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4-конечная звезда 20"/>
          <p:cNvSpPr/>
          <p:nvPr/>
        </p:nvSpPr>
        <p:spPr>
          <a:xfrm>
            <a:off x="6752975" y="2947561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4-конечная звезда 21"/>
          <p:cNvSpPr/>
          <p:nvPr/>
        </p:nvSpPr>
        <p:spPr>
          <a:xfrm>
            <a:off x="6430668" y="4415112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4-конечная звезда 22"/>
          <p:cNvSpPr/>
          <p:nvPr/>
        </p:nvSpPr>
        <p:spPr>
          <a:xfrm>
            <a:off x="6156176" y="1918071"/>
            <a:ext cx="274492" cy="476860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>
            <a:off x="5906297" y="2619698"/>
            <a:ext cx="382840" cy="431637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4-конечная звезда 24"/>
          <p:cNvSpPr/>
          <p:nvPr/>
        </p:nvSpPr>
        <p:spPr>
          <a:xfrm>
            <a:off x="4684094" y="1918071"/>
            <a:ext cx="298186" cy="476859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4-конечная звезда 25"/>
          <p:cNvSpPr/>
          <p:nvPr/>
        </p:nvSpPr>
        <p:spPr>
          <a:xfrm>
            <a:off x="4148164" y="2717469"/>
            <a:ext cx="279820" cy="50034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4-конечная звезда 26"/>
          <p:cNvSpPr/>
          <p:nvPr/>
        </p:nvSpPr>
        <p:spPr>
          <a:xfrm>
            <a:off x="4569576" y="3636955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4-конечная звезда 27"/>
          <p:cNvSpPr/>
          <p:nvPr/>
        </p:nvSpPr>
        <p:spPr>
          <a:xfrm>
            <a:off x="4760996" y="4640965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4-конечная звезда 28"/>
          <p:cNvSpPr/>
          <p:nvPr/>
        </p:nvSpPr>
        <p:spPr>
          <a:xfrm>
            <a:off x="5809685" y="4416601"/>
            <a:ext cx="382840" cy="59811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4-конечная звезда 29"/>
          <p:cNvSpPr/>
          <p:nvPr/>
        </p:nvSpPr>
        <p:spPr>
          <a:xfrm>
            <a:off x="4860248" y="2717469"/>
            <a:ext cx="283588" cy="561272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1" name="Рисунок 30" descr="C:\Users\Valeev\Desktop\ппс\фото с банера\IMG_44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36955"/>
            <a:ext cx="1728192" cy="160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Users\Valeev\Documents\гузель\2015 год\Психологи 2015\ППС, ППМС\ППС созданные в 2014 г\Нурлаты фото\IMG_99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8072"/>
            <a:ext cx="1756490" cy="1598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618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25544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Центры ответственности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937218"/>
              </p:ext>
            </p:extLst>
          </p:nvPr>
        </p:nvGraphicFramePr>
        <p:xfrm>
          <a:off x="107504" y="98072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3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8456" y="188640"/>
            <a:ext cx="8136904" cy="13681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Республиканский экспертный совет педагогов-психологов (психологов в сфере образования) при Министерстве образования и науки Республики Татарстан </a:t>
            </a:r>
            <a:endParaRPr lang="ru-RU" sz="20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28800" y="1574063"/>
            <a:ext cx="8024972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Заседание 28.03.2016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8" y="332720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Valeev\Documents\гузель\2016 год\Психологи\конкурс Педагог-психолог-2016\Финал\фото\2016_03_28 конкурс лучший педагог психолог РТ\DSC_6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0295"/>
            <a:ext cx="3384376" cy="2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leev\Documents\гузель\2016 год\Психологи\конкурс Педагог-психолог-2016\Финал\фото\2016_03_28 конкурс лучший педагог психолог РТ\DSC_6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3643870" cy="242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ev\Documents\гузель\2016 год\Психологи\конкурс Педагог-психолог-2016\Финал\фото\2016_03_28 конкурс лучший педагог психолог РТ\DSC_68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90" y="3861048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7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5832648" cy="1296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Повышение уровня профессиональной компетенции педагогов-психологов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583463"/>
            <a:ext cx="8306458" cy="4824536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Республиканский конкурс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мастерства кадров сферы воспитания в номинации «Лучший педагог-психолог  Республики Татарстан»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Республиканский конкурс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служба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(кабинет педагога-психолога как эффективный инструмент психолого-педагогического сопровождения образовательного процесса в условиях введения Федерального государственного образовательного стандарта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«Лучший работник сферы воспитания и дополнительного образования детей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в номинациях: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Лучший методист»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(методист-психолог)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Лучший педагог-психолог муниципальной службы».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000" dirty="0"/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altaypost.ru/uploads/posts/2013-11/1385001503_psihe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618615" cy="12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3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188640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356659"/>
            <a:ext cx="7272808" cy="109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Статистика суицидов среди несовершеннолетних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9592" y="2050157"/>
            <a:ext cx="7992888" cy="45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91054249"/>
              </p:ext>
            </p:extLst>
          </p:nvPr>
        </p:nvGraphicFramePr>
        <p:xfrm>
          <a:off x="1115616" y="1512044"/>
          <a:ext cx="7488832" cy="465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2345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1296080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  <a:endParaRPr lang="ru-RU" sz="20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583463"/>
            <a:ext cx="8306458" cy="48245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ru-RU" sz="2000" dirty="0"/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6468" y="1750029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ПРОФЕССИОНАЛЬНАЯ ПРОГРАММА ПОВЫШЕНИЯ КВАЛИФИКАЦИИ /ПРОФЕССИОНАЛЬНОЙ ПЕРЕПОДГОТОВКИ</a:t>
            </a:r>
          </a:p>
          <a:p>
            <a:pPr algn="ctr">
              <a:buFont typeface="Wingdings 2" pitchFamily="18" charset="2"/>
              <a:buNone/>
            </a:pPr>
            <a:endParaRPr lang="ru-RU" altLang="ru-RU" sz="800" b="1" dirty="0"/>
          </a:p>
          <a:p>
            <a:pPr algn="just">
              <a:buFont typeface="Wingdings 2" pitchFamily="18" charset="2"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«Психолого-педагогические основы профилактики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аутоагрессивного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поведения у учащихся образовательных организаций (профилактика наркотизации, суицидов)»</a:t>
            </a:r>
          </a:p>
          <a:p>
            <a:pPr algn="just">
              <a:buFont typeface="Wingdings 2" pitchFamily="18" charset="2"/>
              <a:buNone/>
            </a:pPr>
            <a:endParaRPr lang="ru-RU" alt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Аккумулирует в себе психолого-педагогические основы профилактики различных форм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аутоагрессивного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поведения.   В ней отражена модель профилактики саморазрушения в форме самозащиты на основе разумного эгоизма, которая на государственном уровне РФ признана Российской моделью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профилактики. Объем 72 часа.</a:t>
            </a:r>
          </a:p>
          <a:p>
            <a:pPr algn="just">
              <a:buFont typeface="Wingdings 2" pitchFamily="18" charset="2"/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- 2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1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5352" y="188640"/>
            <a:ext cx="7323112" cy="6435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Ресурсы по работе с родителями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762488"/>
            <a:ext cx="8136904" cy="5402816"/>
          </a:xfrm>
        </p:spPr>
        <p:txBody>
          <a:bodyPr>
            <a:noAutofit/>
          </a:bodyPr>
          <a:lstStyle/>
          <a:p>
            <a:pPr indent="0" algn="ctr">
              <a:buNone/>
              <a:tabLst>
                <a:tab pos="47117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Образовательно-практическая онлайн конференция для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родителей: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проведения: 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26.05.2015г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по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30.05.2015г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ребенок меня не слышит»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«10 шагов навстречу друг другу»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«Современная семья. Взрослые и дети»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«Мальчик не девочка. Девочка не мальчик.   Гендерный подход к воспитанию»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«Когда у родителей плохое настроение»</a:t>
            </a:r>
          </a:p>
          <a:p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«Мой одаренный ребенок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участие: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Альметьевский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Бугульминский, Мамадышский, Муслюмовский,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Нижнекамский, 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Сармановский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Зеленодольский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Арский, Алексеевский,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Лениногорский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Чистопольский муниципальные районы, города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Набережные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Челны, Казань</a:t>
            </a:r>
          </a:p>
          <a:p>
            <a:pPr marL="0" indent="0">
              <a:buNone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8" y="332720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45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5352" y="188640"/>
            <a:ext cx="7323112" cy="6435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Ресурсы по работе с родителями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762488"/>
            <a:ext cx="8712968" cy="5402816"/>
          </a:xfrm>
        </p:spPr>
        <p:txBody>
          <a:bodyPr>
            <a:noAutofit/>
          </a:bodyPr>
          <a:lstStyle/>
          <a:p>
            <a:pPr indent="0" algn="ctr">
              <a:buNone/>
              <a:tabLst>
                <a:tab pos="471170" algn="l"/>
              </a:tabLst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  <a:tabLst>
                <a:tab pos="47117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по 27 мая 2016 года</a:t>
            </a:r>
          </a:p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социально-значимого проекта: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«Школа профессионального партнерства»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поддержки Министерства образования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Татарстан,</a:t>
            </a:r>
          </a:p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Ассоциации школьных психологов Республики Татарстан "Параллель"</a:t>
            </a:r>
          </a:p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состоится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Республиканская образовательно-практическая онлайн конференция для родителей: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"Счастлив тот, кто счастлив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дома«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сильнейших педагогов-психологов Республики Татарстан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в том числе  финалисты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Республиканского конкурса «Лучший педагог-психолог Республики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Татарстан»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дадут 20 практико-ориентированных мастер-классов </a:t>
            </a: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для родителей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Республики Татарстан.</a:t>
            </a:r>
          </a:p>
          <a:p>
            <a:pPr marL="0" indent="0" algn="just">
              <a:buNone/>
            </a:pP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8" y="332720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6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6363"/>
            <a:ext cx="9175750" cy="68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-106363"/>
            <a:ext cx="140335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3"/>
            <a:ext cx="6588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701675" y="6402388"/>
            <a:ext cx="8370888" cy="38576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363622 h 288925"/>
              <a:gd name="T6" fmla="*/ 8370888 w 8370888"/>
              <a:gd name="T7" fmla="*/ 2181703 h 288925"/>
              <a:gd name="T8" fmla="*/ 8370888 w 8370888"/>
              <a:gd name="T9" fmla="*/ 2181703 h 288925"/>
              <a:gd name="T10" fmla="*/ 48155 w 8370888"/>
              <a:gd name="T11" fmla="*/ 2181703 h 288925"/>
              <a:gd name="T12" fmla="*/ 0 w 8370888"/>
              <a:gd name="T13" fmla="*/ 1818077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619250" y="204788"/>
            <a:ext cx="70564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1028546" y="95250"/>
            <a:ext cx="561662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>
                <a:solidFill>
                  <a:srgbClr val="1F497D"/>
                </a:solidFill>
                <a:latin typeface="Arial" pitchFamily="34" charset="0"/>
              </a:rPr>
              <a:t>Мероприятия, направленные на популяризацию деятельности телефонов доверия в среде детей и подростков </a:t>
            </a:r>
          </a:p>
        </p:txBody>
      </p:sp>
      <p:sp>
        <p:nvSpPr>
          <p:cNvPr id="8200" name="Прямоугольник 2"/>
          <p:cNvSpPr>
            <a:spLocks noChangeArrowheads="1"/>
          </p:cNvSpPr>
          <p:nvPr/>
        </p:nvSpPr>
        <p:spPr bwMode="auto">
          <a:xfrm>
            <a:off x="537212" y="1228270"/>
            <a:ext cx="818990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17 мая - Международный день детского телефона доверия</a:t>
            </a:r>
          </a:p>
          <a:p>
            <a:pPr algn="just"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25 апреля по 17 мая 2016 года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стартовал месячник, посвященный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Международному дню детского телефона доверия на территории Республики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28 апреля 2016 </a:t>
            </a:r>
            <a:r>
              <a:rPr lang="ru-RU" sz="2400" dirty="0"/>
              <a:t>республиканский семинар «Детский телефон доверия в системе профилактики деструктивного поведения обучающихся</a:t>
            </a:r>
            <a:r>
              <a:rPr lang="ru-RU" sz="2400" dirty="0" smtClean="0"/>
              <a:t>» (Елабужский МР)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ru-RU" altLang="ru-RU" sz="2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ru-RU" altLang="ru-RU" sz="2400" b="1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pic>
        <p:nvPicPr>
          <p:cNvPr id="9" name="Picture 2" descr="http://www.ya-roditel.ru/upload/files/telefon_doveri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0103"/>
            <a:ext cx="1224136" cy="11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aleev\Documents\гузель\2016 год\для сайта\Дет.тел.дов\IMG_14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6412"/>
            <a:ext cx="32401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aleev\Documents\гузель\2016 год\для сайта\Дет.тел.дов\IMG_14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6412"/>
            <a:ext cx="3383770" cy="22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6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28800" y="325471"/>
            <a:ext cx="7935688" cy="22394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со сложной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ситуацией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возникшей в ряде муниципальных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районов: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суицидов и суицидальных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попыток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лиц, подверженных идеологии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терроризма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отравления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алкоголем и алкогольсодержащими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жидкостями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преступления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правонарушения в сфере незаконного оборота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наркотиков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считаем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необходимым открыть 11 новых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служб: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8" y="332720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11693"/>
              </p:ext>
            </p:extLst>
          </p:nvPr>
        </p:nvGraphicFramePr>
        <p:xfrm>
          <a:off x="827584" y="2708920"/>
          <a:ext cx="7920880" cy="3979225"/>
        </p:xfrm>
        <a:graphic>
          <a:graphicData uri="http://schemas.openxmlformats.org/drawingml/2006/table">
            <a:tbl>
              <a:tblPr firstRow="1" firstCol="1" bandRow="1"/>
              <a:tblGrid>
                <a:gridCol w="1942858"/>
                <a:gridCol w="5978022"/>
              </a:tblGrid>
              <a:tr h="432048">
                <a:tc row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Муниципальный район (по запросу муниципальных образований)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Чистопольский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Бавлинский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Альметьевский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Аксубаевский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Черемшанский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Кукморский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Мамадышский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Рыбно-Слободский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Тукаевский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27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267643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420742"/>
            <a:ext cx="7848872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Территориальный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показатель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9592" y="1604798"/>
            <a:ext cx="7992888" cy="45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79621"/>
              </p:ext>
            </p:extLst>
          </p:nvPr>
        </p:nvGraphicFramePr>
        <p:xfrm>
          <a:off x="467544" y="1268760"/>
          <a:ext cx="8352929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224136"/>
                <a:gridCol w="1224136"/>
                <a:gridCol w="1152128"/>
                <a:gridCol w="1656185"/>
              </a:tblGrid>
              <a:tr h="534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Муниципальный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2013 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2014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мес. 2016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Казань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Набережные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Челны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Балтасинский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Бавлинский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Тукаевский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Актанышский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Заинский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Зеленодольский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Нижнекамский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Новошешминский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Бугульминский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189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604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3" y="267643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3525" y="267643"/>
            <a:ext cx="7848872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Территориальный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показатель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4 месяца  2016 г.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9592" y="1604798"/>
            <a:ext cx="7992888" cy="45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64276"/>
              </p:ext>
            </p:extLst>
          </p:nvPr>
        </p:nvGraphicFramePr>
        <p:xfrm>
          <a:off x="791580" y="1093654"/>
          <a:ext cx="8208911" cy="51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189"/>
                <a:gridCol w="1662574"/>
                <a:gridCol w="1884989"/>
                <a:gridCol w="1440159"/>
              </a:tblGrid>
              <a:tr h="751170"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Муниципальный район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Гендерный показатель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Возраст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8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Актанышский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768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768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768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73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Лаишевский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84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Тукаевский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6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Ютазинский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6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Кукморский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6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Балтасинский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г.Набережные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Челны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7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г.Казань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лет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879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157" y="476672"/>
            <a:ext cx="7747072" cy="809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altLang="ru-RU" sz="31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Источники </a:t>
            </a:r>
            <a:r>
              <a:rPr lang="ru-RU" alt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внутренних угроз </a:t>
            </a:r>
            <a:r>
              <a:rPr lang="ru-RU" altLang="ru-RU" sz="3100" b="1" dirty="0" err="1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аутоагрессии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31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0881" y="1052513"/>
            <a:ext cx="8119591" cy="49688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indent="0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1875" y="1412776"/>
            <a:ext cx="73565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Вакуум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самоосознании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самопринятии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Завышенная или заниженная самооценка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Чувство вины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Чувство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неудовлетворенности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Проблемы в зоне самоконтроля и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Неопределенность ценностей и целей</a:t>
            </a:r>
          </a:p>
        </p:txBody>
      </p:sp>
    </p:spTree>
    <p:extLst>
      <p:ext uri="{BB962C8B-B14F-4D97-AF65-F5344CB8AC3E}">
        <p14:creationId xmlns:p14="http://schemas.microsoft.com/office/powerpoint/2010/main" val="5170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433" y="274083"/>
            <a:ext cx="7747072" cy="809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1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31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7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Социально-психологический </a:t>
            </a:r>
            <a:r>
              <a:rPr lang="ru-RU" altLang="ru-RU" sz="27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портрет подростков и </a:t>
            </a:r>
            <a:r>
              <a:rPr lang="ru-RU" altLang="ru-RU" sz="27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молодежи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31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0881" y="1052513"/>
            <a:ext cx="8119591" cy="49688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indent="0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469" y="1136501"/>
            <a:ext cx="80459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Обесценивание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ценности собственной жизни и жизни окружающих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утрата традиций, стрессы, страхи, агрессия (суициды)</a:t>
            </a:r>
          </a:p>
          <a:p>
            <a:pPr algn="just"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Фиксация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удовлетворении физиологических и материальных потребностей (наркотизация)</a:t>
            </a:r>
          </a:p>
          <a:p>
            <a:pPr algn="just"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Доминирование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потребительской позиции  сочетающейся с  атрофией работы над собой и активной, продуктивной деятельностью в  целом (СМИ, телевидение)</a:t>
            </a:r>
          </a:p>
          <a:p>
            <a:pPr algn="just"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Обеднение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среды реального общения  на фоне виртуализации жизни 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компьютеризация)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" y="116632"/>
            <a:ext cx="9144000" cy="809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Кадровое обеспечение</a:t>
            </a:r>
            <a:b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31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0881" y="1052513"/>
            <a:ext cx="8119591" cy="49688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2015-2016 учебном году функционирует </a:t>
            </a:r>
            <a:r>
              <a:rPr lang="ru-RU" sz="2400" dirty="0" smtClean="0"/>
              <a:t> 1403 </a:t>
            </a:r>
            <a:r>
              <a:rPr lang="ru-RU" sz="2400" dirty="0"/>
              <a:t>общеобразовательные </a:t>
            </a:r>
            <a:r>
              <a:rPr lang="ru-RU" sz="2400" dirty="0" smtClean="0"/>
              <a:t>организации</a:t>
            </a:r>
          </a:p>
          <a:p>
            <a:pPr marL="0" indent="0" algn="just">
              <a:buNone/>
            </a:pPr>
            <a:r>
              <a:rPr lang="ru-RU" sz="2400" dirty="0" smtClean="0"/>
              <a:t>Всего в  системе образования </a:t>
            </a:r>
            <a:r>
              <a:rPr lang="ru-RU" sz="2400" dirty="0"/>
              <a:t>работает 438 </a:t>
            </a:r>
            <a:r>
              <a:rPr lang="ru-RU" sz="2400" dirty="0" smtClean="0"/>
              <a:t>педагогов-психологов (в школах, ППМС центрах, службах).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Отсутствуют </a:t>
            </a:r>
            <a:r>
              <a:rPr lang="ru-RU" sz="2400" dirty="0"/>
              <a:t>педагоги-психологи </a:t>
            </a:r>
            <a:r>
              <a:rPr lang="ru-RU" sz="2400" dirty="0" smtClean="0"/>
              <a:t>в общеобразовательных организациях:</a:t>
            </a:r>
          </a:p>
          <a:p>
            <a:pPr marL="0" indent="0" algn="just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Атнинского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Новошешминского</a:t>
            </a:r>
            <a:r>
              <a:rPr lang="ru-RU" sz="2400" b="1" dirty="0" smtClean="0">
                <a:solidFill>
                  <a:srgbClr val="FF0000"/>
                </a:solidFill>
              </a:rPr>
              <a:t> муниципальных районов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всего 1 педагог-психолог в: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Камско-</a:t>
            </a:r>
            <a:r>
              <a:rPr lang="ru-RU" sz="2400" b="1" dirty="0" err="1" smtClean="0">
                <a:solidFill>
                  <a:srgbClr val="FF0000"/>
                </a:solidFill>
              </a:rPr>
              <a:t>Устьинском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Пестречинском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Тюлячинском</a:t>
            </a:r>
            <a:r>
              <a:rPr lang="ru-RU" sz="2400" b="1" dirty="0" smtClean="0">
                <a:solidFill>
                  <a:srgbClr val="FF0000"/>
                </a:solidFill>
              </a:rPr>
              <a:t>  муниципальных </a:t>
            </a:r>
            <a:r>
              <a:rPr lang="ru-RU" sz="2400" b="1" dirty="0">
                <a:solidFill>
                  <a:srgbClr val="FF0000"/>
                </a:solidFill>
              </a:rPr>
              <a:t>районах.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На 1 января 2016 года функционирует 66 СПО в них работает 45 педагогов-психологов.</a:t>
            </a:r>
          </a:p>
          <a:p>
            <a:pPr marL="0" indent="0">
              <a:spcBef>
                <a:spcPct val="0"/>
              </a:spcBef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indent="0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998"/>
            <a:ext cx="9144000" cy="5215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2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базовых </a:t>
            </a:r>
            <a:r>
              <a:rPr lang="ru-RU" sz="22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школ педагогами-психологами</a:t>
            </a:r>
            <a:endParaRPr lang="ru-RU" sz="31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2469" y="836712"/>
            <a:ext cx="8119591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2015-2016 учебном году </a:t>
            </a:r>
            <a:r>
              <a:rPr lang="ru-RU" sz="2400" dirty="0" smtClean="0"/>
              <a:t>базовыми школами определены 533 общеобразовательные организации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400" dirty="0"/>
              <a:t>Из </a:t>
            </a:r>
            <a:r>
              <a:rPr lang="ru-RU" sz="2400" dirty="0" smtClean="0"/>
              <a:t>них в штатном расписании имею педагога-психолога: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7278"/>
              </p:ext>
            </p:extLst>
          </p:nvPr>
        </p:nvGraphicFramePr>
        <p:xfrm>
          <a:off x="539552" y="2205292"/>
          <a:ext cx="8280919" cy="4176458"/>
        </p:xfrm>
        <a:graphic>
          <a:graphicData uri="http://schemas.openxmlformats.org/drawingml/2006/table">
            <a:tbl>
              <a:tblPr firstRow="1" firstCol="1" bandRow="1"/>
              <a:tblGrid>
                <a:gridCol w="4140026"/>
                <a:gridCol w="4140893"/>
              </a:tblGrid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Агрызский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 – 3 из 10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Мензелинский – 5 из 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Аксубаевский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 – 3 из 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Новошешминский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– 0 из 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Алексеевский – 4 из 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Пестречинский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– 1 из 11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Арский – 5 из 12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Рыбнослободский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– 2 из 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Атнинский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– 0 из 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Спасский – 3 из 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Бавлинский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– 4 из 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Тукаевский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– 3 из 11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Дрожжановский – 2 из 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Тюлячинский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– 1 из 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Камскоустьинский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– 1 из 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Черемшанский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– 2 из 10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Кукморский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- 5 из 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Мензелинский – 5 из 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Лаишевский – 2 из 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Новошешминский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– 0 из 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Мамадышский – 4 из 13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6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775" y="332656"/>
            <a:ext cx="7956376" cy="809625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Педагог-психолог общеобразовательной организации</a:t>
            </a:r>
            <a:br>
              <a:rPr lang="ru-RU" sz="27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31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2088"/>
            <a:ext cx="658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0881" y="1363419"/>
            <a:ext cx="8119591" cy="496887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Ставка педагога-психолога в ОО открывается на количество - </a:t>
            </a:r>
            <a:r>
              <a:rPr lang="ru-RU" sz="2400" b="1" dirty="0"/>
              <a:t>не менее 500 </a:t>
            </a:r>
            <a:r>
              <a:rPr lang="ru-RU" sz="2400" b="1" dirty="0" smtClean="0"/>
              <a:t>учащихся</a:t>
            </a:r>
            <a:endParaRPr lang="ru-RU" sz="2400" b="1" dirty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МОиН РТ от 24.04.1995г. №135 «Об утверждении штатных нормативов руководящих работников, административно хозяйственного, учебно-вспомогательного и обслуживающего персонала образовательных учреждений»</a:t>
            </a:r>
          </a:p>
          <a:p>
            <a:pPr marL="0" indent="0" algn="just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Кабинета Министров Республики Татарстан от 17.12.2007 №721 «О введении нормативного финансирования общеобразовательных учреждений Республики Татарстан»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indent="0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2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1555</Words>
  <Application>Microsoft Office PowerPoint</Application>
  <PresentationFormat>Экран (4:3)</PresentationFormat>
  <Paragraphs>318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Источники внутренних угроз аутоагрессии  </vt:lpstr>
      <vt:lpstr>  Социально-психологический портрет подростков и молодежи  </vt:lpstr>
      <vt:lpstr> Кадровое обеспечение </vt:lpstr>
      <vt:lpstr>Обеспечение базовых школ педагогами-психологами</vt:lpstr>
      <vt:lpstr> Педагог-психолог общеобразовательной организации </vt:lpstr>
      <vt:lpstr> Направления деятельности педагога-психолога в ОО   Положение о психологической службе РФ Приложение к приказу МОиН РФ от 22.10.1999 № 636  и письмо МОиН РФ от 10.02.2015 ВК-268/07  </vt:lpstr>
      <vt:lpstr>Расширение функционала в рамках ФГОС  в новом 2016-2017  учебном году  </vt:lpstr>
      <vt:lpstr>Дополнительные направления  деятельности педагога-психолога  ОО с учащимися</vt:lpstr>
      <vt:lpstr>Мониторинговые исследования ИРО РТ в 2015 году</vt:lpstr>
      <vt:lpstr> Анализ видов профессиональных действий, выполняемых педагогами-психологами республики, показал : </vt:lpstr>
      <vt:lpstr> МЕСТО ШКОЛЬНОГО ПСИХОЛОГА  В СИСТЕМЕ ВЗАИМОДЕЙСТВИЯ «ШКОЛА-ПМСС-ЦЕНТР» </vt:lpstr>
      <vt:lpstr>Презентация PowerPoint</vt:lpstr>
      <vt:lpstr>Центры ответственности</vt:lpstr>
      <vt:lpstr>Республиканский экспертный совет педагогов-психологов (психологов в сфере образования) при Министерстве образования и науки Республики Татарстан </vt:lpstr>
      <vt:lpstr>Повышение уровня профессиональной компетенции педагогов-психологов</vt:lpstr>
      <vt:lpstr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vt:lpstr>
      <vt:lpstr>Ресурсы по работе с родителями</vt:lpstr>
      <vt:lpstr>Ресурсы по работе с родителями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Valeev</dc:creator>
  <cp:lastModifiedBy>Valeev</cp:lastModifiedBy>
  <cp:revision>73</cp:revision>
  <cp:lastPrinted>2016-05-10T06:34:05Z</cp:lastPrinted>
  <dcterms:created xsi:type="dcterms:W3CDTF">2015-06-30T10:04:42Z</dcterms:created>
  <dcterms:modified xsi:type="dcterms:W3CDTF">2016-05-13T05:23:21Z</dcterms:modified>
</cp:coreProperties>
</file>